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1" r:id="rId5"/>
    <p:sldId id="262" r:id="rId6"/>
    <p:sldId id="260" r:id="rId7"/>
    <p:sldId id="264" r:id="rId8"/>
    <p:sldId id="263" r:id="rId9"/>
    <p:sldId id="259"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B43F5F-43F3-4FEE-90FE-6E7D3FE26729}" v="401" dt="2023-11-28T21:29:09.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1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mi Hassan" userId="7b58b36007ff6819" providerId="Windows Live" clId="Web-{815C870A-B6A9-483E-9DBE-99BA7191331E}"/>
    <pc:docChg chg="modSld">
      <pc:chgData name="Femi Hassan" userId="7b58b36007ff6819" providerId="Windows Live" clId="Web-{815C870A-B6A9-483E-9DBE-99BA7191331E}" dt="2023-11-24T20:23:57.638" v="840" actId="20577"/>
      <pc:docMkLst>
        <pc:docMk/>
      </pc:docMkLst>
      <pc:sldChg chg="modSp">
        <pc:chgData name="Femi Hassan" userId="7b58b36007ff6819" providerId="Windows Live" clId="Web-{815C870A-B6A9-483E-9DBE-99BA7191331E}" dt="2023-11-24T20:23:57.638" v="840" actId="20577"/>
        <pc:sldMkLst>
          <pc:docMk/>
          <pc:sldMk cId="4040023226" sldId="257"/>
        </pc:sldMkLst>
        <pc:spChg chg="mod">
          <ac:chgData name="Femi Hassan" userId="7b58b36007ff6819" providerId="Windows Live" clId="Web-{815C870A-B6A9-483E-9DBE-99BA7191331E}" dt="2023-11-24T20:23:57.638" v="840" actId="20577"/>
          <ac:spMkLst>
            <pc:docMk/>
            <pc:sldMk cId="4040023226" sldId="257"/>
            <ac:spMk id="3" creationId="{65DA038A-A524-953D-4731-3D1D2A025299}"/>
          </ac:spMkLst>
        </pc:spChg>
      </pc:sldChg>
    </pc:docChg>
  </pc:docChgLst>
  <pc:docChgLst>
    <pc:chgData name="Stephanie Christopher" userId="81bc7d72201d6dda" providerId="LiveId" clId="{CAB43F5F-43F3-4FEE-90FE-6E7D3FE26729}"/>
    <pc:docChg chg="undo custSel addSld delSld modSld sldOrd">
      <pc:chgData name="Stephanie Christopher" userId="81bc7d72201d6dda" providerId="LiveId" clId="{CAB43F5F-43F3-4FEE-90FE-6E7D3FE26729}" dt="2023-11-28T21:31:57.230" v="8035" actId="122"/>
      <pc:docMkLst>
        <pc:docMk/>
      </pc:docMkLst>
      <pc:sldChg chg="addSp delSp modSp new mod setBg addAnim delAnim">
        <pc:chgData name="Stephanie Christopher" userId="81bc7d72201d6dda" providerId="LiveId" clId="{CAB43F5F-43F3-4FEE-90FE-6E7D3FE26729}" dt="2023-11-22T21:13:35.814" v="438" actId="1036"/>
        <pc:sldMkLst>
          <pc:docMk/>
          <pc:sldMk cId="644247139" sldId="256"/>
        </pc:sldMkLst>
        <pc:spChg chg="mod">
          <ac:chgData name="Stephanie Christopher" userId="81bc7d72201d6dda" providerId="LiveId" clId="{CAB43F5F-43F3-4FEE-90FE-6E7D3FE26729}" dt="2023-11-22T21:13:35.814" v="438" actId="1036"/>
          <ac:spMkLst>
            <pc:docMk/>
            <pc:sldMk cId="644247139" sldId="256"/>
            <ac:spMk id="2" creationId="{FE60C783-73CF-8B4D-49E3-AF55F15BA037}"/>
          </ac:spMkLst>
        </pc:spChg>
        <pc:spChg chg="del">
          <ac:chgData name="Stephanie Christopher" userId="81bc7d72201d6dda" providerId="LiveId" clId="{CAB43F5F-43F3-4FEE-90FE-6E7D3FE26729}" dt="2023-11-22T20:58:32.516" v="23" actId="478"/>
          <ac:spMkLst>
            <pc:docMk/>
            <pc:sldMk cId="644247139" sldId="256"/>
            <ac:spMk id="3" creationId="{A26825B3-DA19-6C14-85C4-8DDEFCB59705}"/>
          </ac:spMkLst>
        </pc:spChg>
        <pc:spChg chg="add del mod">
          <ac:chgData name="Stephanie Christopher" userId="81bc7d72201d6dda" providerId="LiveId" clId="{CAB43F5F-43F3-4FEE-90FE-6E7D3FE26729}" dt="2023-11-22T21:12:02.314" v="404"/>
          <ac:spMkLst>
            <pc:docMk/>
            <pc:sldMk cId="644247139" sldId="256"/>
            <ac:spMk id="4" creationId="{951827B6-B617-95E1-6634-3A10C5D5A5D8}"/>
          </ac:spMkLst>
        </pc:spChg>
        <pc:spChg chg="add del">
          <ac:chgData name="Stephanie Christopher" userId="81bc7d72201d6dda" providerId="LiveId" clId="{CAB43F5F-43F3-4FEE-90FE-6E7D3FE26729}" dt="2023-11-22T21:10:32.344" v="366" actId="26606"/>
          <ac:spMkLst>
            <pc:docMk/>
            <pc:sldMk cId="644247139" sldId="256"/>
            <ac:spMk id="7" creationId="{0E30439A-8A5B-46EC-8283-9B6B031D40D0}"/>
          </ac:spMkLst>
        </pc:spChg>
        <pc:spChg chg="add del">
          <ac:chgData name="Stephanie Christopher" userId="81bc7d72201d6dda" providerId="LiveId" clId="{CAB43F5F-43F3-4FEE-90FE-6E7D3FE26729}" dt="2023-11-22T21:12:19.892" v="407" actId="26606"/>
          <ac:spMkLst>
            <pc:docMk/>
            <pc:sldMk cId="644247139" sldId="256"/>
            <ac:spMk id="8" creationId="{E91DC736-0EF8-4F87-9146-EBF1D2EE4D3D}"/>
          </ac:spMkLst>
        </pc:spChg>
        <pc:spChg chg="add del">
          <ac:chgData name="Stephanie Christopher" userId="81bc7d72201d6dda" providerId="LiveId" clId="{CAB43F5F-43F3-4FEE-90FE-6E7D3FE26729}" dt="2023-11-22T21:10:32.344" v="366" actId="26606"/>
          <ac:spMkLst>
            <pc:docMk/>
            <pc:sldMk cId="644247139" sldId="256"/>
            <ac:spMk id="9" creationId="{5CEAD642-85CF-4750-8432-7C80C901F001}"/>
          </ac:spMkLst>
        </pc:spChg>
        <pc:spChg chg="add del">
          <ac:chgData name="Stephanie Christopher" userId="81bc7d72201d6dda" providerId="LiveId" clId="{CAB43F5F-43F3-4FEE-90FE-6E7D3FE26729}" dt="2023-11-22T21:12:19.892" v="407" actId="26606"/>
          <ac:spMkLst>
            <pc:docMk/>
            <pc:sldMk cId="644247139" sldId="256"/>
            <ac:spMk id="10" creationId="{097CD68E-23E3-4007-8847-CD0944C4F7BE}"/>
          </ac:spMkLst>
        </pc:spChg>
        <pc:spChg chg="add del">
          <ac:chgData name="Stephanie Christopher" userId="81bc7d72201d6dda" providerId="LiveId" clId="{CAB43F5F-43F3-4FEE-90FE-6E7D3FE26729}" dt="2023-11-22T21:10:32.344" v="366" actId="26606"/>
          <ac:spMkLst>
            <pc:docMk/>
            <pc:sldMk cId="644247139" sldId="256"/>
            <ac:spMk id="11" creationId="{FA33EEAE-15D5-4119-8C1E-89D943F911EF}"/>
          </ac:spMkLst>
        </pc:spChg>
        <pc:spChg chg="add del">
          <ac:chgData name="Stephanie Christopher" userId="81bc7d72201d6dda" providerId="LiveId" clId="{CAB43F5F-43F3-4FEE-90FE-6E7D3FE26729}" dt="2023-11-22T21:12:19.892" v="407" actId="26606"/>
          <ac:spMkLst>
            <pc:docMk/>
            <pc:sldMk cId="644247139" sldId="256"/>
            <ac:spMk id="12" creationId="{AF2F604E-43BE-4DC3-B983-E071523364F8}"/>
          </ac:spMkLst>
        </pc:spChg>
        <pc:spChg chg="add del">
          <ac:chgData name="Stephanie Christopher" userId="81bc7d72201d6dda" providerId="LiveId" clId="{CAB43F5F-43F3-4FEE-90FE-6E7D3FE26729}" dt="2023-11-22T21:10:32.344" v="366" actId="26606"/>
          <ac:spMkLst>
            <pc:docMk/>
            <pc:sldMk cId="644247139" sldId="256"/>
            <ac:spMk id="13" creationId="{730D8B3B-9B80-4025-B934-26DC7D7CD231}"/>
          </ac:spMkLst>
        </pc:spChg>
        <pc:spChg chg="add del">
          <ac:chgData name="Stephanie Christopher" userId="81bc7d72201d6dda" providerId="LiveId" clId="{CAB43F5F-43F3-4FEE-90FE-6E7D3FE26729}" dt="2023-11-22T21:12:19.892" v="407" actId="26606"/>
          <ac:spMkLst>
            <pc:docMk/>
            <pc:sldMk cId="644247139" sldId="256"/>
            <ac:spMk id="14" creationId="{08C9B587-E65E-4B52-B37C-ABEBB6E87928}"/>
          </ac:spMkLst>
        </pc:spChg>
        <pc:spChg chg="add del">
          <ac:chgData name="Stephanie Christopher" userId="81bc7d72201d6dda" providerId="LiveId" clId="{CAB43F5F-43F3-4FEE-90FE-6E7D3FE26729}" dt="2023-11-22T21:10:32.344" v="366" actId="26606"/>
          <ac:spMkLst>
            <pc:docMk/>
            <pc:sldMk cId="644247139" sldId="256"/>
            <ac:spMk id="15" creationId="{B5A1B09C-1565-46F8-B70F-621C5EB48A09}"/>
          </ac:spMkLst>
        </pc:spChg>
        <pc:spChg chg="add">
          <ac:chgData name="Stephanie Christopher" userId="81bc7d72201d6dda" providerId="LiveId" clId="{CAB43F5F-43F3-4FEE-90FE-6E7D3FE26729}" dt="2023-11-22T21:12:19.897" v="408" actId="26606"/>
          <ac:spMkLst>
            <pc:docMk/>
            <pc:sldMk cId="644247139" sldId="256"/>
            <ac:spMk id="16" creationId="{37C89E4B-3C9F-44B9-8B86-D9E3D112D8EC}"/>
          </ac:spMkLst>
        </pc:spChg>
        <pc:spChg chg="add del">
          <ac:chgData name="Stephanie Christopher" userId="81bc7d72201d6dda" providerId="LiveId" clId="{CAB43F5F-43F3-4FEE-90FE-6E7D3FE26729}" dt="2023-11-22T21:10:32.344" v="366" actId="26606"/>
          <ac:spMkLst>
            <pc:docMk/>
            <pc:sldMk cId="644247139" sldId="256"/>
            <ac:spMk id="17" creationId="{8C516CC8-80AC-446C-A56E-9F54B7210402}"/>
          </ac:spMkLst>
        </pc:spChg>
        <pc:spChg chg="add del">
          <ac:chgData name="Stephanie Christopher" userId="81bc7d72201d6dda" providerId="LiveId" clId="{CAB43F5F-43F3-4FEE-90FE-6E7D3FE26729}" dt="2023-11-22T21:10:32.344" v="366" actId="26606"/>
          <ac:spMkLst>
            <pc:docMk/>
            <pc:sldMk cId="644247139" sldId="256"/>
            <ac:spMk id="19" creationId="{53947E58-F088-49F1-A3D1-DEA690192E84}"/>
          </ac:spMkLst>
        </pc:spChg>
        <pc:picChg chg="add mod ord">
          <ac:chgData name="Stephanie Christopher" userId="81bc7d72201d6dda" providerId="LiveId" clId="{CAB43F5F-43F3-4FEE-90FE-6E7D3FE26729}" dt="2023-11-22T21:12:19.897" v="408" actId="26606"/>
          <ac:picMkLst>
            <pc:docMk/>
            <pc:sldMk cId="644247139" sldId="256"/>
            <ac:picMk id="6" creationId="{8E2F7104-CF33-76FE-EC1E-72CDCD19D9B3}"/>
          </ac:picMkLst>
        </pc:picChg>
        <pc:cxnChg chg="add">
          <ac:chgData name="Stephanie Christopher" userId="81bc7d72201d6dda" providerId="LiveId" clId="{CAB43F5F-43F3-4FEE-90FE-6E7D3FE26729}" dt="2023-11-22T21:12:19.897" v="408" actId="26606"/>
          <ac:cxnSpMkLst>
            <pc:docMk/>
            <pc:sldMk cId="644247139" sldId="256"/>
            <ac:cxnSpMk id="18" creationId="{AA2EAA10-076F-46BD-8F0F-B9A2FB77A85C}"/>
          </ac:cxnSpMkLst>
        </pc:cxnChg>
        <pc:cxnChg chg="add">
          <ac:chgData name="Stephanie Christopher" userId="81bc7d72201d6dda" providerId="LiveId" clId="{CAB43F5F-43F3-4FEE-90FE-6E7D3FE26729}" dt="2023-11-22T21:12:19.897" v="408" actId="26606"/>
          <ac:cxnSpMkLst>
            <pc:docMk/>
            <pc:sldMk cId="644247139" sldId="256"/>
            <ac:cxnSpMk id="20" creationId="{D891E407-403B-4764-86C9-33A56D3BCAA3}"/>
          </ac:cxnSpMkLst>
        </pc:cxnChg>
      </pc:sldChg>
      <pc:sldChg chg="addSp delSp modSp new mod setBg">
        <pc:chgData name="Stephanie Christopher" userId="81bc7d72201d6dda" providerId="LiveId" clId="{CAB43F5F-43F3-4FEE-90FE-6E7D3FE26729}" dt="2023-11-25T02:58:45.438" v="2832" actId="208"/>
        <pc:sldMkLst>
          <pc:docMk/>
          <pc:sldMk cId="4040023226" sldId="257"/>
        </pc:sldMkLst>
        <pc:spChg chg="mod">
          <ac:chgData name="Stephanie Christopher" userId="81bc7d72201d6dda" providerId="LiveId" clId="{CAB43F5F-43F3-4FEE-90FE-6E7D3FE26729}" dt="2023-11-25T02:10:04.743" v="1639" actId="113"/>
          <ac:spMkLst>
            <pc:docMk/>
            <pc:sldMk cId="4040023226" sldId="257"/>
            <ac:spMk id="2" creationId="{4BEB72CE-C516-C2B0-C8AC-C62F8F8BD212}"/>
          </ac:spMkLst>
        </pc:spChg>
        <pc:spChg chg="mod">
          <ac:chgData name="Stephanie Christopher" userId="81bc7d72201d6dda" providerId="LiveId" clId="{CAB43F5F-43F3-4FEE-90FE-6E7D3FE26729}" dt="2023-11-25T02:11:25.511" v="1658" actId="14100"/>
          <ac:spMkLst>
            <pc:docMk/>
            <pc:sldMk cId="4040023226" sldId="257"/>
            <ac:spMk id="3" creationId="{65DA038A-A524-953D-4731-3D1D2A025299}"/>
          </ac:spMkLst>
        </pc:spChg>
        <pc:spChg chg="add mod">
          <ac:chgData name="Stephanie Christopher" userId="81bc7d72201d6dda" providerId="LiveId" clId="{CAB43F5F-43F3-4FEE-90FE-6E7D3FE26729}" dt="2023-11-25T02:09:58.384" v="1638"/>
          <ac:spMkLst>
            <pc:docMk/>
            <pc:sldMk cId="4040023226" sldId="257"/>
            <ac:spMk id="8" creationId="{1B15ED52-F352-441B-82BF-E0EA34836D08}"/>
          </ac:spMkLst>
        </pc:spChg>
        <pc:spChg chg="add mod">
          <ac:chgData name="Stephanie Christopher" userId="81bc7d72201d6dda" providerId="LiveId" clId="{CAB43F5F-43F3-4FEE-90FE-6E7D3FE26729}" dt="2023-11-25T02:09:57.069" v="1637"/>
          <ac:spMkLst>
            <pc:docMk/>
            <pc:sldMk cId="4040023226" sldId="257"/>
            <ac:spMk id="10" creationId="{3B2E3793-BFE6-45A2-9B7B-E18844431C99}"/>
          </ac:spMkLst>
        </pc:spChg>
        <pc:spChg chg="add mod">
          <ac:chgData name="Stephanie Christopher" userId="81bc7d72201d6dda" providerId="LiveId" clId="{CAB43F5F-43F3-4FEE-90FE-6E7D3FE26729}" dt="2023-11-25T02:09:56.675" v="1636"/>
          <ac:spMkLst>
            <pc:docMk/>
            <pc:sldMk cId="4040023226" sldId="257"/>
            <ac:spMk id="12" creationId="{BC4C4868-CB8F-4AF9-9CDB-8108F2C19B67}"/>
          </ac:spMkLst>
        </pc:spChg>
        <pc:spChg chg="add mod modVis">
          <ac:chgData name="Stephanie Christopher" userId="81bc7d72201d6dda" providerId="LiveId" clId="{CAB43F5F-43F3-4FEE-90FE-6E7D3FE26729}" dt="2023-11-25T02:09:56.138" v="1635"/>
          <ac:spMkLst>
            <pc:docMk/>
            <pc:sldMk cId="4040023226" sldId="257"/>
            <ac:spMk id="14" creationId="{375E0459-6403-40CD-989D-56A4407CA12E}"/>
          </ac:spMkLst>
        </pc:spChg>
        <pc:spChg chg="add mod modVis">
          <ac:chgData name="Stephanie Christopher" userId="81bc7d72201d6dda" providerId="LiveId" clId="{CAB43F5F-43F3-4FEE-90FE-6E7D3FE26729}" dt="2023-11-25T02:09:55.677" v="1634"/>
          <ac:spMkLst>
            <pc:docMk/>
            <pc:sldMk cId="4040023226" sldId="257"/>
            <ac:spMk id="16" creationId="{53E5B1A8-3AC9-4BD1-9BBC-78CA94F2D1BA}"/>
          </ac:spMkLst>
        </pc:spChg>
        <pc:spChg chg="add mod">
          <ac:chgData name="Stephanie Christopher" userId="81bc7d72201d6dda" providerId="LiveId" clId="{CAB43F5F-43F3-4FEE-90FE-6E7D3FE26729}" dt="2023-11-25T02:16:44.369" v="1777" actId="5793"/>
          <ac:spMkLst>
            <pc:docMk/>
            <pc:sldMk cId="4040023226" sldId="257"/>
            <ac:spMk id="21" creationId="{16C6F047-E04A-3331-A97B-BF2A44BDBFBD}"/>
          </ac:spMkLst>
        </pc:spChg>
        <pc:spChg chg="add mod">
          <ac:chgData name="Stephanie Christopher" userId="81bc7d72201d6dda" providerId="LiveId" clId="{CAB43F5F-43F3-4FEE-90FE-6E7D3FE26729}" dt="2023-11-25T02:22:00.683" v="1981" actId="14100"/>
          <ac:spMkLst>
            <pc:docMk/>
            <pc:sldMk cId="4040023226" sldId="257"/>
            <ac:spMk id="24" creationId="{59A99ABA-82AA-4F3E-B154-0A319A5CFEF7}"/>
          </ac:spMkLst>
        </pc:spChg>
        <pc:spChg chg="add del mod">
          <ac:chgData name="Stephanie Christopher" userId="81bc7d72201d6dda" providerId="LiveId" clId="{CAB43F5F-43F3-4FEE-90FE-6E7D3FE26729}" dt="2023-11-25T02:58:18.301" v="2825" actId="478"/>
          <ac:spMkLst>
            <pc:docMk/>
            <pc:sldMk cId="4040023226" sldId="257"/>
            <ac:spMk id="25" creationId="{B23996EB-20AB-FEA7-6825-521841639C2D}"/>
          </ac:spMkLst>
        </pc:spChg>
        <pc:spChg chg="add mod">
          <ac:chgData name="Stephanie Christopher" userId="81bc7d72201d6dda" providerId="LiveId" clId="{CAB43F5F-43F3-4FEE-90FE-6E7D3FE26729}" dt="2023-11-25T02:15:31.532" v="1754" actId="1035"/>
          <ac:spMkLst>
            <pc:docMk/>
            <pc:sldMk cId="4040023226" sldId="257"/>
            <ac:spMk id="34" creationId="{80FEB46E-92DB-2372-F9A0-03A022740D75}"/>
          </ac:spMkLst>
        </pc:spChg>
        <pc:spChg chg="add del mod">
          <ac:chgData name="Stephanie Christopher" userId="81bc7d72201d6dda" providerId="LiveId" clId="{CAB43F5F-43F3-4FEE-90FE-6E7D3FE26729}" dt="2023-11-25T02:17:45.443" v="1788" actId="21"/>
          <ac:spMkLst>
            <pc:docMk/>
            <pc:sldMk cId="4040023226" sldId="257"/>
            <ac:spMk id="35" creationId="{B2A7485C-C864-6A22-C731-33CC57C152DE}"/>
          </ac:spMkLst>
        </pc:spChg>
        <pc:spChg chg="add del mod">
          <ac:chgData name="Stephanie Christopher" userId="81bc7d72201d6dda" providerId="LiveId" clId="{CAB43F5F-43F3-4FEE-90FE-6E7D3FE26729}" dt="2023-11-25T02:58:24.108" v="2828" actId="478"/>
          <ac:spMkLst>
            <pc:docMk/>
            <pc:sldMk cId="4040023226" sldId="257"/>
            <ac:spMk id="37" creationId="{5F16A9B1-76A8-D388-28B3-3BA7F78523ED}"/>
          </ac:spMkLst>
        </pc:spChg>
        <pc:spChg chg="add mod">
          <ac:chgData name="Stephanie Christopher" userId="81bc7d72201d6dda" providerId="LiveId" clId="{CAB43F5F-43F3-4FEE-90FE-6E7D3FE26729}" dt="2023-11-25T02:18:02.223" v="1791" actId="14100"/>
          <ac:spMkLst>
            <pc:docMk/>
            <pc:sldMk cId="4040023226" sldId="257"/>
            <ac:spMk id="38" creationId="{88C8B456-FEBD-C86A-FB17-4DC4B0FD1900}"/>
          </ac:spMkLst>
        </pc:spChg>
        <pc:spChg chg="add mod">
          <ac:chgData name="Stephanie Christopher" userId="81bc7d72201d6dda" providerId="LiveId" clId="{CAB43F5F-43F3-4FEE-90FE-6E7D3FE26729}" dt="2023-11-25T02:21:14.911" v="1971" actId="20578"/>
          <ac:spMkLst>
            <pc:docMk/>
            <pc:sldMk cId="4040023226" sldId="257"/>
            <ac:spMk id="39" creationId="{F3C638E5-BBA6-E33F-94E9-C4186E89268A}"/>
          </ac:spMkLst>
        </pc:spChg>
        <pc:spChg chg="add del mod">
          <ac:chgData name="Stephanie Christopher" userId="81bc7d72201d6dda" providerId="LiveId" clId="{CAB43F5F-43F3-4FEE-90FE-6E7D3FE26729}" dt="2023-11-25T02:18:17.074" v="1796"/>
          <ac:spMkLst>
            <pc:docMk/>
            <pc:sldMk cId="4040023226" sldId="257"/>
            <ac:spMk id="40" creationId="{E4F1D747-7A1C-E3FC-7A14-884BB297ADFA}"/>
          </ac:spMkLst>
        </pc:spChg>
        <pc:picChg chg="add mod modVis">
          <ac:chgData name="Stephanie Christopher" userId="81bc7d72201d6dda" providerId="LiveId" clId="{CAB43F5F-43F3-4FEE-90FE-6E7D3FE26729}" dt="2023-11-25T02:11:59.670" v="1659" actId="1076"/>
          <ac:picMkLst>
            <pc:docMk/>
            <pc:sldMk cId="4040023226" sldId="257"/>
            <ac:picMk id="5" creationId="{659916ED-F6ED-9CB0-F77E-AAF5C3519104}"/>
          </ac:picMkLst>
        </pc:picChg>
        <pc:picChg chg="add del mod modVis">
          <ac:chgData name="Stephanie Christopher" userId="81bc7d72201d6dda" providerId="LiveId" clId="{CAB43F5F-43F3-4FEE-90FE-6E7D3FE26729}" dt="2023-11-24T20:27:54.315" v="1223" actId="21"/>
          <ac:picMkLst>
            <pc:docMk/>
            <pc:sldMk cId="4040023226" sldId="257"/>
            <ac:picMk id="7" creationId="{95545786-C1ED-F2CD-876C-54491F2B3100}"/>
          </ac:picMkLst>
        </pc:picChg>
        <pc:picChg chg="add del mod modVis">
          <ac:chgData name="Stephanie Christopher" userId="81bc7d72201d6dda" providerId="LiveId" clId="{CAB43F5F-43F3-4FEE-90FE-6E7D3FE26729}" dt="2023-11-24T20:34:13.653" v="1297" actId="478"/>
          <ac:picMkLst>
            <pc:docMk/>
            <pc:sldMk cId="4040023226" sldId="257"/>
            <ac:picMk id="11" creationId="{A7F7C8E6-E3B8-64CA-A74D-4F5A04E96FE5}"/>
          </ac:picMkLst>
        </pc:picChg>
        <pc:picChg chg="add del mod modVis">
          <ac:chgData name="Stephanie Christopher" userId="81bc7d72201d6dda" providerId="LiveId" clId="{CAB43F5F-43F3-4FEE-90FE-6E7D3FE26729}" dt="2023-11-24T20:28:16.512" v="1229" actId="21"/>
          <ac:picMkLst>
            <pc:docMk/>
            <pc:sldMk cId="4040023226" sldId="257"/>
            <ac:picMk id="15" creationId="{44778BE9-9365-F367-FEB3-99958CDB01A0}"/>
          </ac:picMkLst>
        </pc:picChg>
        <pc:picChg chg="add del mod">
          <ac:chgData name="Stephanie Christopher" userId="81bc7d72201d6dda" providerId="LiveId" clId="{CAB43F5F-43F3-4FEE-90FE-6E7D3FE26729}" dt="2023-11-25T02:01:49.146" v="1424" actId="21"/>
          <ac:picMkLst>
            <pc:docMk/>
            <pc:sldMk cId="4040023226" sldId="257"/>
            <ac:picMk id="18" creationId="{C89A67B4-54DD-D76A-C905-9E587E1C8446}"/>
          </ac:picMkLst>
        </pc:picChg>
        <pc:picChg chg="add mod">
          <ac:chgData name="Stephanie Christopher" userId="81bc7d72201d6dda" providerId="LiveId" clId="{CAB43F5F-43F3-4FEE-90FE-6E7D3FE26729}" dt="2023-11-25T02:22:05.842" v="1982" actId="1076"/>
          <ac:picMkLst>
            <pc:docMk/>
            <pc:sldMk cId="4040023226" sldId="257"/>
            <ac:picMk id="20" creationId="{24D3747A-D2F8-229E-DC81-89D377A82D3B}"/>
          </ac:picMkLst>
        </pc:picChg>
        <pc:picChg chg="add mod">
          <ac:chgData name="Stephanie Christopher" userId="81bc7d72201d6dda" providerId="LiveId" clId="{CAB43F5F-43F3-4FEE-90FE-6E7D3FE26729}" dt="2023-11-25T02:15:58.892" v="1767" actId="1076"/>
          <ac:picMkLst>
            <pc:docMk/>
            <pc:sldMk cId="4040023226" sldId="257"/>
            <ac:picMk id="23" creationId="{EB4270DF-DCC6-138A-9CFB-898351E2D0B1}"/>
          </ac:picMkLst>
        </pc:picChg>
        <pc:picChg chg="add del mod">
          <ac:chgData name="Stephanie Christopher" userId="81bc7d72201d6dda" providerId="LiveId" clId="{CAB43F5F-43F3-4FEE-90FE-6E7D3FE26729}" dt="2023-11-25T02:19:54.892" v="1962" actId="478"/>
          <ac:picMkLst>
            <pc:docMk/>
            <pc:sldMk cId="4040023226" sldId="257"/>
            <ac:picMk id="31" creationId="{962F567E-7882-06F0-2A21-5FBAAAB94CD6}"/>
          </ac:picMkLst>
        </pc:picChg>
        <pc:picChg chg="add mod ord">
          <ac:chgData name="Stephanie Christopher" userId="81bc7d72201d6dda" providerId="LiveId" clId="{CAB43F5F-43F3-4FEE-90FE-6E7D3FE26729}" dt="2023-11-25T02:22:25.030" v="1983" actId="1076"/>
          <ac:picMkLst>
            <pc:docMk/>
            <pc:sldMk cId="4040023226" sldId="257"/>
            <ac:picMk id="42" creationId="{136AEEF5-6BA5-A165-8B05-5EF88CCFC9DC}"/>
          </ac:picMkLst>
        </pc:picChg>
        <pc:cxnChg chg="add mod">
          <ac:chgData name="Stephanie Christopher" userId="81bc7d72201d6dda" providerId="LiveId" clId="{CAB43F5F-43F3-4FEE-90FE-6E7D3FE26729}" dt="2023-11-25T02:12:20.127" v="1662" actId="208"/>
          <ac:cxnSpMkLst>
            <pc:docMk/>
            <pc:sldMk cId="4040023226" sldId="257"/>
            <ac:cxnSpMk id="27" creationId="{5C6A6357-B08E-2770-E4C7-36F5F0C4AC9A}"/>
          </ac:cxnSpMkLst>
        </pc:cxnChg>
        <pc:cxnChg chg="add mod">
          <ac:chgData name="Stephanie Christopher" userId="81bc7d72201d6dda" providerId="LiveId" clId="{CAB43F5F-43F3-4FEE-90FE-6E7D3FE26729}" dt="2023-11-25T02:16:13.803" v="1771" actId="14100"/>
          <ac:cxnSpMkLst>
            <pc:docMk/>
            <pc:sldMk cId="4040023226" sldId="257"/>
            <ac:cxnSpMk id="29" creationId="{46B40ECD-6208-C2D8-BD6C-D10962F63EE9}"/>
          </ac:cxnSpMkLst>
        </pc:cxnChg>
        <pc:cxnChg chg="add mod ord">
          <ac:chgData name="Stephanie Christopher" userId="81bc7d72201d6dda" providerId="LiveId" clId="{CAB43F5F-43F3-4FEE-90FE-6E7D3FE26729}" dt="2023-11-25T02:22:30.850" v="1985" actId="14100"/>
          <ac:cxnSpMkLst>
            <pc:docMk/>
            <pc:sldMk cId="4040023226" sldId="257"/>
            <ac:cxnSpMk id="33" creationId="{4C6069F9-91F2-4577-C870-12E5CA0C90DA}"/>
          </ac:cxnSpMkLst>
        </pc:cxnChg>
        <pc:cxnChg chg="add mod">
          <ac:chgData name="Stephanie Christopher" userId="81bc7d72201d6dda" providerId="LiveId" clId="{CAB43F5F-43F3-4FEE-90FE-6E7D3FE26729}" dt="2023-11-25T02:58:42.678" v="2831" actId="208"/>
          <ac:cxnSpMkLst>
            <pc:docMk/>
            <pc:sldMk cId="4040023226" sldId="257"/>
            <ac:cxnSpMk id="46" creationId="{EFA6ED0B-692F-80F0-C39A-21A4FA35D737}"/>
          </ac:cxnSpMkLst>
        </pc:cxnChg>
        <pc:cxnChg chg="add mod">
          <ac:chgData name="Stephanie Christopher" userId="81bc7d72201d6dda" providerId="LiveId" clId="{CAB43F5F-43F3-4FEE-90FE-6E7D3FE26729}" dt="2023-11-25T02:58:45.438" v="2832" actId="208"/>
          <ac:cxnSpMkLst>
            <pc:docMk/>
            <pc:sldMk cId="4040023226" sldId="257"/>
            <ac:cxnSpMk id="47" creationId="{E38A0E6B-6AB0-9991-1B5E-5A008DAC80CB}"/>
          </ac:cxnSpMkLst>
        </pc:cxnChg>
      </pc:sldChg>
      <pc:sldChg chg="addSp delSp modSp new mod ord setBg addAnim delAnim">
        <pc:chgData name="Stephanie Christopher" userId="81bc7d72201d6dda" providerId="LiveId" clId="{CAB43F5F-43F3-4FEE-90FE-6E7D3FE26729}" dt="2023-11-25T03:21:26.461" v="3636" actId="20577"/>
        <pc:sldMkLst>
          <pc:docMk/>
          <pc:sldMk cId="2037287125" sldId="258"/>
        </pc:sldMkLst>
        <pc:spChg chg="mod">
          <ac:chgData name="Stephanie Christopher" userId="81bc7d72201d6dda" providerId="LiveId" clId="{CAB43F5F-43F3-4FEE-90FE-6E7D3FE26729}" dt="2023-11-22T21:36:32.054" v="1158" actId="122"/>
          <ac:spMkLst>
            <pc:docMk/>
            <pc:sldMk cId="2037287125" sldId="258"/>
            <ac:spMk id="2" creationId="{E9E1B6E4-5541-D595-E000-7C800CB54E9A}"/>
          </ac:spMkLst>
        </pc:spChg>
        <pc:spChg chg="mod">
          <ac:chgData name="Stephanie Christopher" userId="81bc7d72201d6dda" providerId="LiveId" clId="{CAB43F5F-43F3-4FEE-90FE-6E7D3FE26729}" dt="2023-11-25T03:21:26.461" v="3636" actId="20577"/>
          <ac:spMkLst>
            <pc:docMk/>
            <pc:sldMk cId="2037287125" sldId="258"/>
            <ac:spMk id="3" creationId="{C79EC527-E1C6-ED02-7939-D324204CB4B5}"/>
          </ac:spMkLst>
        </pc:spChg>
        <pc:spChg chg="add del">
          <ac:chgData name="Stephanie Christopher" userId="81bc7d72201d6dda" providerId="LiveId" clId="{CAB43F5F-43F3-4FEE-90FE-6E7D3FE26729}" dt="2023-11-22T21:10:06.056" v="363" actId="26606"/>
          <ac:spMkLst>
            <pc:docMk/>
            <pc:sldMk cId="2037287125" sldId="258"/>
            <ac:spMk id="10" creationId="{F13C74B1-5B17-4795-BED0-7140497B445A}"/>
          </ac:spMkLst>
        </pc:spChg>
        <pc:spChg chg="add del">
          <ac:chgData name="Stephanie Christopher" userId="81bc7d72201d6dda" providerId="LiveId" clId="{CAB43F5F-43F3-4FEE-90FE-6E7D3FE26729}" dt="2023-11-22T21:10:06.056" v="363" actId="26606"/>
          <ac:spMkLst>
            <pc:docMk/>
            <pc:sldMk cId="2037287125" sldId="258"/>
            <ac:spMk id="12" creationId="{D4974D33-8DC5-464E-8C6D-BE58F0669C17}"/>
          </ac:spMkLst>
        </pc:spChg>
        <pc:spChg chg="add">
          <ac:chgData name="Stephanie Christopher" userId="81bc7d72201d6dda" providerId="LiveId" clId="{CAB43F5F-43F3-4FEE-90FE-6E7D3FE26729}" dt="2023-11-22T21:10:06.064" v="364" actId="26606"/>
          <ac:spMkLst>
            <pc:docMk/>
            <pc:sldMk cId="2037287125" sldId="258"/>
            <ac:spMk id="14" creationId="{D07DD2DE-F619-49DD-B5E7-03A290FF4ED1}"/>
          </ac:spMkLst>
        </pc:spChg>
        <pc:spChg chg="add">
          <ac:chgData name="Stephanie Christopher" userId="81bc7d72201d6dda" providerId="LiveId" clId="{CAB43F5F-43F3-4FEE-90FE-6E7D3FE26729}" dt="2023-11-22T21:10:06.064" v="364" actId="26606"/>
          <ac:spMkLst>
            <pc:docMk/>
            <pc:sldMk cId="2037287125" sldId="258"/>
            <ac:spMk id="15" creationId="{A8384FB5-9ADC-4DDC-881B-597D56F5B15D}"/>
          </ac:spMkLst>
        </pc:spChg>
        <pc:spChg chg="add">
          <ac:chgData name="Stephanie Christopher" userId="81bc7d72201d6dda" providerId="LiveId" clId="{CAB43F5F-43F3-4FEE-90FE-6E7D3FE26729}" dt="2023-11-22T21:10:06.064" v="364" actId="26606"/>
          <ac:spMkLst>
            <pc:docMk/>
            <pc:sldMk cId="2037287125" sldId="258"/>
            <ac:spMk id="16" creationId="{85149191-5F60-4A28-AAFF-039F96B0F3EC}"/>
          </ac:spMkLst>
        </pc:spChg>
        <pc:spChg chg="add">
          <ac:chgData name="Stephanie Christopher" userId="81bc7d72201d6dda" providerId="LiveId" clId="{CAB43F5F-43F3-4FEE-90FE-6E7D3FE26729}" dt="2023-11-22T21:10:06.064" v="364" actId="26606"/>
          <ac:spMkLst>
            <pc:docMk/>
            <pc:sldMk cId="2037287125" sldId="258"/>
            <ac:spMk id="17" creationId="{91E5A9A7-95C6-4F4F-B00E-C82E07FE62EF}"/>
          </ac:spMkLst>
        </pc:spChg>
        <pc:spChg chg="add">
          <ac:chgData name="Stephanie Christopher" userId="81bc7d72201d6dda" providerId="LiveId" clId="{CAB43F5F-43F3-4FEE-90FE-6E7D3FE26729}" dt="2023-11-22T21:10:06.064" v="364" actId="26606"/>
          <ac:spMkLst>
            <pc:docMk/>
            <pc:sldMk cId="2037287125" sldId="258"/>
            <ac:spMk id="18" creationId="{F8260ED5-17F7-4158-B241-D51DD4CF1B7E}"/>
          </ac:spMkLst>
        </pc:spChg>
        <pc:picChg chg="add mod">
          <ac:chgData name="Stephanie Christopher" userId="81bc7d72201d6dda" providerId="LiveId" clId="{CAB43F5F-43F3-4FEE-90FE-6E7D3FE26729}" dt="2023-11-22T21:10:06.064" v="364" actId="26606"/>
          <ac:picMkLst>
            <pc:docMk/>
            <pc:sldMk cId="2037287125" sldId="258"/>
            <ac:picMk id="5" creationId="{3977504F-C0E4-D2F2-5DA2-B47E482631CA}"/>
          </ac:picMkLst>
        </pc:picChg>
      </pc:sldChg>
      <pc:sldChg chg="addSp delSp modSp new mod setBg">
        <pc:chgData name="Stephanie Christopher" userId="81bc7d72201d6dda" providerId="LiveId" clId="{CAB43F5F-43F3-4FEE-90FE-6E7D3FE26729}" dt="2023-11-25T03:20:09.860" v="3634" actId="1076"/>
        <pc:sldMkLst>
          <pc:docMk/>
          <pc:sldMk cId="1482379517" sldId="259"/>
        </pc:sldMkLst>
        <pc:spChg chg="mod">
          <ac:chgData name="Stephanie Christopher" userId="81bc7d72201d6dda" providerId="LiveId" clId="{CAB43F5F-43F3-4FEE-90FE-6E7D3FE26729}" dt="2023-11-22T21:27:07.429" v="1010" actId="26606"/>
          <ac:spMkLst>
            <pc:docMk/>
            <pc:sldMk cId="1482379517" sldId="259"/>
            <ac:spMk id="2" creationId="{9E955108-E17C-A3A3-A43C-2DF271F0C0C9}"/>
          </ac:spMkLst>
        </pc:spChg>
        <pc:spChg chg="add mod">
          <ac:chgData name="Stephanie Christopher" userId="81bc7d72201d6dda" providerId="LiveId" clId="{CAB43F5F-43F3-4FEE-90FE-6E7D3FE26729}" dt="2023-11-25T03:20:09.860" v="3634" actId="1076"/>
          <ac:spMkLst>
            <pc:docMk/>
            <pc:sldMk cId="1482379517" sldId="259"/>
            <ac:spMk id="3" creationId="{10790E6A-001E-D1B1-A297-EFF4C9215AE6}"/>
          </ac:spMkLst>
        </pc:spChg>
        <pc:spChg chg="del mod">
          <ac:chgData name="Stephanie Christopher" userId="81bc7d72201d6dda" providerId="LiveId" clId="{CAB43F5F-43F3-4FEE-90FE-6E7D3FE26729}" dt="2023-11-22T21:24:45.502" v="940" actId="26606"/>
          <ac:spMkLst>
            <pc:docMk/>
            <pc:sldMk cId="1482379517" sldId="259"/>
            <ac:spMk id="3" creationId="{A373A353-DDB1-1949-9FF6-3484CB7C3645}"/>
          </ac:spMkLst>
        </pc:spChg>
        <pc:spChg chg="add">
          <ac:chgData name="Stephanie Christopher" userId="81bc7d72201d6dda" providerId="LiveId" clId="{CAB43F5F-43F3-4FEE-90FE-6E7D3FE26729}" dt="2023-11-22T21:27:07.429" v="1010" actId="26606"/>
          <ac:spMkLst>
            <pc:docMk/>
            <pc:sldMk cId="1482379517" sldId="259"/>
            <ac:spMk id="7" creationId="{BACC6370-2D7E-4714-9D71-7542949D7D5D}"/>
          </ac:spMkLst>
        </pc:spChg>
        <pc:spChg chg="add del">
          <ac:chgData name="Stephanie Christopher" userId="81bc7d72201d6dda" providerId="LiveId" clId="{CAB43F5F-43F3-4FEE-90FE-6E7D3FE26729}" dt="2023-11-22T21:24:45.433" v="939" actId="26606"/>
          <ac:spMkLst>
            <pc:docMk/>
            <pc:sldMk cId="1482379517" sldId="259"/>
            <ac:spMk id="8" creationId="{1B15ED52-F352-441B-82BF-E0EA34836D08}"/>
          </ac:spMkLst>
        </pc:spChg>
        <pc:spChg chg="add">
          <ac:chgData name="Stephanie Christopher" userId="81bc7d72201d6dda" providerId="LiveId" clId="{CAB43F5F-43F3-4FEE-90FE-6E7D3FE26729}" dt="2023-11-22T21:27:07.429" v="1010" actId="26606"/>
          <ac:spMkLst>
            <pc:docMk/>
            <pc:sldMk cId="1482379517" sldId="259"/>
            <ac:spMk id="9" creationId="{F68B3F68-107C-434F-AA38-110D5EA91B85}"/>
          </ac:spMkLst>
        </pc:spChg>
        <pc:spChg chg="add del">
          <ac:chgData name="Stephanie Christopher" userId="81bc7d72201d6dda" providerId="LiveId" clId="{CAB43F5F-43F3-4FEE-90FE-6E7D3FE26729}" dt="2023-11-22T21:24:45.433" v="939" actId="26606"/>
          <ac:spMkLst>
            <pc:docMk/>
            <pc:sldMk cId="1482379517" sldId="259"/>
            <ac:spMk id="10" creationId="{3B2E3793-BFE6-45A2-9B7B-E18844431C99}"/>
          </ac:spMkLst>
        </pc:spChg>
        <pc:spChg chg="add">
          <ac:chgData name="Stephanie Christopher" userId="81bc7d72201d6dda" providerId="LiveId" clId="{CAB43F5F-43F3-4FEE-90FE-6E7D3FE26729}" dt="2023-11-22T21:27:07.429" v="1010" actId="26606"/>
          <ac:spMkLst>
            <pc:docMk/>
            <pc:sldMk cId="1482379517" sldId="259"/>
            <ac:spMk id="11" creationId="{AAD0DBB9-1A4B-4391-81D4-CB19F9AB918A}"/>
          </ac:spMkLst>
        </pc:spChg>
        <pc:spChg chg="add del">
          <ac:chgData name="Stephanie Christopher" userId="81bc7d72201d6dda" providerId="LiveId" clId="{CAB43F5F-43F3-4FEE-90FE-6E7D3FE26729}" dt="2023-11-22T21:24:45.433" v="939" actId="26606"/>
          <ac:spMkLst>
            <pc:docMk/>
            <pc:sldMk cId="1482379517" sldId="259"/>
            <ac:spMk id="12" creationId="{BC4C4868-CB8F-4AF9-9CDB-8108F2C19B67}"/>
          </ac:spMkLst>
        </pc:spChg>
        <pc:spChg chg="add">
          <ac:chgData name="Stephanie Christopher" userId="81bc7d72201d6dda" providerId="LiveId" clId="{CAB43F5F-43F3-4FEE-90FE-6E7D3FE26729}" dt="2023-11-22T21:27:07.429" v="1010" actId="26606"/>
          <ac:spMkLst>
            <pc:docMk/>
            <pc:sldMk cId="1482379517" sldId="259"/>
            <ac:spMk id="13" creationId="{063BBA22-50EA-4C4D-BE05-F1CE4E63AA56}"/>
          </ac:spMkLst>
        </pc:spChg>
        <pc:spChg chg="add del">
          <ac:chgData name="Stephanie Christopher" userId="81bc7d72201d6dda" providerId="LiveId" clId="{CAB43F5F-43F3-4FEE-90FE-6E7D3FE26729}" dt="2023-11-22T21:24:45.433" v="939" actId="26606"/>
          <ac:spMkLst>
            <pc:docMk/>
            <pc:sldMk cId="1482379517" sldId="259"/>
            <ac:spMk id="14" creationId="{375E0459-6403-40CD-989D-56A4407CA12E}"/>
          </ac:spMkLst>
        </pc:spChg>
        <pc:spChg chg="add del">
          <ac:chgData name="Stephanie Christopher" userId="81bc7d72201d6dda" providerId="LiveId" clId="{CAB43F5F-43F3-4FEE-90FE-6E7D3FE26729}" dt="2023-11-22T21:24:45.433" v="939" actId="26606"/>
          <ac:spMkLst>
            <pc:docMk/>
            <pc:sldMk cId="1482379517" sldId="259"/>
            <ac:spMk id="16" creationId="{53E5B1A8-3AC9-4BD1-9BBC-78CA94F2D1BA}"/>
          </ac:spMkLst>
        </pc:spChg>
        <pc:graphicFrameChg chg="add mod modGraphic">
          <ac:chgData name="Stephanie Christopher" userId="81bc7d72201d6dda" providerId="LiveId" clId="{CAB43F5F-43F3-4FEE-90FE-6E7D3FE26729}" dt="2023-11-22T21:29:36.063" v="1023"/>
          <ac:graphicFrameMkLst>
            <pc:docMk/>
            <pc:sldMk cId="1482379517" sldId="259"/>
            <ac:graphicFrameMk id="5" creationId="{F2767BCB-A056-0787-5E03-C1B0E22C32B3}"/>
          </ac:graphicFrameMkLst>
        </pc:graphicFrameChg>
      </pc:sldChg>
      <pc:sldChg chg="addSp delSp modSp add mod">
        <pc:chgData name="Stephanie Christopher" userId="81bc7d72201d6dda" providerId="LiveId" clId="{CAB43F5F-43F3-4FEE-90FE-6E7D3FE26729}" dt="2023-11-25T03:07:34.469" v="3079" actId="14100"/>
        <pc:sldMkLst>
          <pc:docMk/>
          <pc:sldMk cId="3468715385" sldId="260"/>
        </pc:sldMkLst>
        <pc:spChg chg="del mod">
          <ac:chgData name="Stephanie Christopher" userId="81bc7d72201d6dda" providerId="LiveId" clId="{CAB43F5F-43F3-4FEE-90FE-6E7D3FE26729}" dt="2023-11-25T03:00:02.865" v="2851" actId="478"/>
          <ac:spMkLst>
            <pc:docMk/>
            <pc:sldMk cId="3468715385" sldId="260"/>
            <ac:spMk id="3" creationId="{65DA038A-A524-953D-4731-3D1D2A025299}"/>
          </ac:spMkLst>
        </pc:spChg>
        <pc:spChg chg="add mod">
          <ac:chgData name="Stephanie Christopher" userId="81bc7d72201d6dda" providerId="LiveId" clId="{CAB43F5F-43F3-4FEE-90FE-6E7D3FE26729}" dt="2023-11-25T03:07:30.718" v="3078" actId="122"/>
          <ac:spMkLst>
            <pc:docMk/>
            <pc:sldMk cId="3468715385" sldId="260"/>
            <ac:spMk id="4" creationId="{E7ECBC6B-BEAF-08FF-AF0C-BDB0ED40F413}"/>
          </ac:spMkLst>
        </pc:spChg>
        <pc:picChg chg="add mod">
          <ac:chgData name="Stephanie Christopher" userId="81bc7d72201d6dda" providerId="LiveId" clId="{CAB43F5F-43F3-4FEE-90FE-6E7D3FE26729}" dt="2023-11-25T03:06:25.198" v="2944" actId="14100"/>
          <ac:picMkLst>
            <pc:docMk/>
            <pc:sldMk cId="3468715385" sldId="260"/>
            <ac:picMk id="6" creationId="{1F908819-3776-C3EA-8124-DC4E0577DC5E}"/>
          </ac:picMkLst>
        </pc:picChg>
        <pc:cxnChg chg="add mod">
          <ac:chgData name="Stephanie Christopher" userId="81bc7d72201d6dda" providerId="LiveId" clId="{CAB43F5F-43F3-4FEE-90FE-6E7D3FE26729}" dt="2023-11-25T03:07:34.469" v="3079" actId="14100"/>
          <ac:cxnSpMkLst>
            <pc:docMk/>
            <pc:sldMk cId="3468715385" sldId="260"/>
            <ac:cxnSpMk id="7" creationId="{2A9418AC-2833-2FC5-7C99-AAA8F84318E9}"/>
          </ac:cxnSpMkLst>
        </pc:cxnChg>
      </pc:sldChg>
      <pc:sldChg chg="addSp delSp modSp add mod ord">
        <pc:chgData name="Stephanie Christopher" userId="81bc7d72201d6dda" providerId="LiveId" clId="{CAB43F5F-43F3-4FEE-90FE-6E7D3FE26729}" dt="2023-11-25T03:04:10.754" v="2914" actId="164"/>
        <pc:sldMkLst>
          <pc:docMk/>
          <pc:sldMk cId="3732261689" sldId="261"/>
        </pc:sldMkLst>
        <pc:spChg chg="del mod">
          <ac:chgData name="Stephanie Christopher" userId="81bc7d72201d6dda" providerId="LiveId" clId="{CAB43F5F-43F3-4FEE-90FE-6E7D3FE26729}" dt="2023-11-24T20:28:34.724" v="1238" actId="478"/>
          <ac:spMkLst>
            <pc:docMk/>
            <pc:sldMk cId="3732261689" sldId="261"/>
            <ac:spMk id="3" creationId="{65DA038A-A524-953D-4731-3D1D2A025299}"/>
          </ac:spMkLst>
        </pc:spChg>
        <pc:spChg chg="add mod">
          <ac:chgData name="Stephanie Christopher" userId="81bc7d72201d6dda" providerId="LiveId" clId="{CAB43F5F-43F3-4FEE-90FE-6E7D3FE26729}" dt="2023-11-25T03:04:10.754" v="2914" actId="164"/>
          <ac:spMkLst>
            <pc:docMk/>
            <pc:sldMk cId="3732261689" sldId="261"/>
            <ac:spMk id="6" creationId="{9D83F56C-66C9-3ED2-EB86-600476CFDC75}"/>
          </ac:spMkLst>
        </pc:spChg>
        <pc:spChg chg="add del mod">
          <ac:chgData name="Stephanie Christopher" userId="81bc7d72201d6dda" providerId="LiveId" clId="{CAB43F5F-43F3-4FEE-90FE-6E7D3FE26729}" dt="2023-11-25T02:33:21.167" v="2191" actId="478"/>
          <ac:spMkLst>
            <pc:docMk/>
            <pc:sldMk cId="3732261689" sldId="261"/>
            <ac:spMk id="9" creationId="{651D7536-8D5B-6044-653E-52AD82B1660C}"/>
          </ac:spMkLst>
        </pc:spChg>
        <pc:spChg chg="add del">
          <ac:chgData name="Stephanie Christopher" userId="81bc7d72201d6dda" providerId="LiveId" clId="{CAB43F5F-43F3-4FEE-90FE-6E7D3FE26729}" dt="2023-11-25T02:58:12.663" v="2824" actId="478"/>
          <ac:spMkLst>
            <pc:docMk/>
            <pc:sldMk cId="3732261689" sldId="261"/>
            <ac:spMk id="26" creationId="{1631D34F-B79C-B6F5-0112-691C6E7D97E4}"/>
          </ac:spMkLst>
        </pc:spChg>
        <pc:spChg chg="add mod">
          <ac:chgData name="Stephanie Christopher" userId="81bc7d72201d6dda" providerId="LiveId" clId="{CAB43F5F-43F3-4FEE-90FE-6E7D3FE26729}" dt="2023-11-25T02:33:36.167" v="2196" actId="14100"/>
          <ac:spMkLst>
            <pc:docMk/>
            <pc:sldMk cId="3732261689" sldId="261"/>
            <ac:spMk id="27" creationId="{7FE71D24-186D-0479-1819-09A0245A768E}"/>
          </ac:spMkLst>
        </pc:spChg>
        <pc:spChg chg="add del mod">
          <ac:chgData name="Stephanie Christopher" userId="81bc7d72201d6dda" providerId="LiveId" clId="{CAB43F5F-43F3-4FEE-90FE-6E7D3FE26729}" dt="2023-11-25T02:33:20.048" v="2190" actId="478"/>
          <ac:spMkLst>
            <pc:docMk/>
            <pc:sldMk cId="3732261689" sldId="261"/>
            <ac:spMk id="28" creationId="{45094152-A9B9-A650-2C18-2FE3D1E73F0A}"/>
          </ac:spMkLst>
        </pc:spChg>
        <pc:spChg chg="add del mod">
          <ac:chgData name="Stephanie Christopher" userId="81bc7d72201d6dda" providerId="LiveId" clId="{CAB43F5F-43F3-4FEE-90FE-6E7D3FE26729}" dt="2023-11-25T02:33:25.321" v="2193" actId="478"/>
          <ac:spMkLst>
            <pc:docMk/>
            <pc:sldMk cId="3732261689" sldId="261"/>
            <ac:spMk id="29" creationId="{BD43876D-AD7D-A051-A43F-99100B97EB24}"/>
          </ac:spMkLst>
        </pc:spChg>
        <pc:spChg chg="add mod ord">
          <ac:chgData name="Stephanie Christopher" userId="81bc7d72201d6dda" providerId="LiveId" clId="{CAB43F5F-43F3-4FEE-90FE-6E7D3FE26729}" dt="2023-11-25T03:03:57.462" v="2913" actId="164"/>
          <ac:spMkLst>
            <pc:docMk/>
            <pc:sldMk cId="3732261689" sldId="261"/>
            <ac:spMk id="38" creationId="{4CFD8A35-766F-6100-CD6F-6F3B8D85329F}"/>
          </ac:spMkLst>
        </pc:spChg>
        <pc:spChg chg="add mod">
          <ac:chgData name="Stephanie Christopher" userId="81bc7d72201d6dda" providerId="LiveId" clId="{CAB43F5F-43F3-4FEE-90FE-6E7D3FE26729}" dt="2023-11-25T03:03:57.462" v="2913" actId="164"/>
          <ac:spMkLst>
            <pc:docMk/>
            <pc:sldMk cId="3732261689" sldId="261"/>
            <ac:spMk id="40" creationId="{FB299A25-1E0D-479E-6D52-7CD7F1C8F266}"/>
          </ac:spMkLst>
        </pc:spChg>
        <pc:grpChg chg="add mod">
          <ac:chgData name="Stephanie Christopher" userId="81bc7d72201d6dda" providerId="LiveId" clId="{CAB43F5F-43F3-4FEE-90FE-6E7D3FE26729}" dt="2023-11-25T03:03:57.462" v="2913" actId="164"/>
          <ac:grpSpMkLst>
            <pc:docMk/>
            <pc:sldMk cId="3732261689" sldId="261"/>
            <ac:grpSpMk id="48" creationId="{9ADFEDE7-B839-F59D-BCF8-D61DD9F5E16F}"/>
          </ac:grpSpMkLst>
        </pc:grpChg>
        <pc:grpChg chg="add mod">
          <ac:chgData name="Stephanie Christopher" userId="81bc7d72201d6dda" providerId="LiveId" clId="{CAB43F5F-43F3-4FEE-90FE-6E7D3FE26729}" dt="2023-11-25T03:04:10.754" v="2914" actId="164"/>
          <ac:grpSpMkLst>
            <pc:docMk/>
            <pc:sldMk cId="3732261689" sldId="261"/>
            <ac:grpSpMk id="49" creationId="{7EC86345-4CB8-D744-AB59-C5665AA1D03E}"/>
          </ac:grpSpMkLst>
        </pc:grpChg>
        <pc:picChg chg="add del mod">
          <ac:chgData name="Stephanie Christopher" userId="81bc7d72201d6dda" providerId="LiveId" clId="{CAB43F5F-43F3-4FEE-90FE-6E7D3FE26729}" dt="2023-11-25T02:01:54.653" v="1426" actId="478"/>
          <ac:picMkLst>
            <pc:docMk/>
            <pc:sldMk cId="3732261689" sldId="261"/>
            <ac:picMk id="4" creationId="{93794D1C-C869-A3C6-A705-817EBBDA5429}"/>
          </ac:picMkLst>
        </pc:picChg>
        <pc:picChg chg="add del mod">
          <ac:chgData name="Stephanie Christopher" userId="81bc7d72201d6dda" providerId="LiveId" clId="{CAB43F5F-43F3-4FEE-90FE-6E7D3FE26729}" dt="2023-11-25T02:32:08.713" v="2181" actId="478"/>
          <ac:picMkLst>
            <pc:docMk/>
            <pc:sldMk cId="3732261689" sldId="261"/>
            <ac:picMk id="5" creationId="{D90652AD-26EA-D57F-1696-5E8C172B3263}"/>
          </ac:picMkLst>
        </pc:picChg>
        <pc:picChg chg="add mod">
          <ac:chgData name="Stephanie Christopher" userId="81bc7d72201d6dda" providerId="LiveId" clId="{CAB43F5F-43F3-4FEE-90FE-6E7D3FE26729}" dt="2023-11-25T03:04:10.754" v="2914" actId="164"/>
          <ac:picMkLst>
            <pc:docMk/>
            <pc:sldMk cId="3732261689" sldId="261"/>
            <ac:picMk id="7" creationId="{EF6D7DFB-53F8-AE88-F842-6C80ECEEBAD6}"/>
          </ac:picMkLst>
        </pc:picChg>
        <pc:picChg chg="add del mod">
          <ac:chgData name="Stephanie Christopher" userId="81bc7d72201d6dda" providerId="LiveId" clId="{CAB43F5F-43F3-4FEE-90FE-6E7D3FE26729}" dt="2023-11-25T02:33:22.359" v="2192" actId="478"/>
          <ac:picMkLst>
            <pc:docMk/>
            <pc:sldMk cId="3732261689" sldId="261"/>
            <ac:picMk id="13" creationId="{5C059FA4-FE13-E565-7997-52CEA9541C1A}"/>
          </ac:picMkLst>
        </pc:picChg>
        <pc:picChg chg="add del mod">
          <ac:chgData name="Stephanie Christopher" userId="81bc7d72201d6dda" providerId="LiveId" clId="{CAB43F5F-43F3-4FEE-90FE-6E7D3FE26729}" dt="2023-11-25T02:31:14.686" v="2175" actId="478"/>
          <ac:picMkLst>
            <pc:docMk/>
            <pc:sldMk cId="3732261689" sldId="261"/>
            <ac:picMk id="33" creationId="{8B08890E-5D8D-552C-741D-BCD18B652BE4}"/>
          </ac:picMkLst>
        </pc:picChg>
        <pc:picChg chg="add del mod">
          <ac:chgData name="Stephanie Christopher" userId="81bc7d72201d6dda" providerId="LiveId" clId="{CAB43F5F-43F3-4FEE-90FE-6E7D3FE26729}" dt="2023-11-25T02:33:18.611" v="2189" actId="478"/>
          <ac:picMkLst>
            <pc:docMk/>
            <pc:sldMk cId="3732261689" sldId="261"/>
            <ac:picMk id="35" creationId="{5598C3F5-C4B8-4C64-3847-CCFE5952E3D6}"/>
          </ac:picMkLst>
        </pc:picChg>
        <pc:picChg chg="add mod ord">
          <ac:chgData name="Stephanie Christopher" userId="81bc7d72201d6dda" providerId="LiveId" clId="{CAB43F5F-43F3-4FEE-90FE-6E7D3FE26729}" dt="2023-11-25T03:03:57.462" v="2913" actId="164"/>
          <ac:picMkLst>
            <pc:docMk/>
            <pc:sldMk cId="3732261689" sldId="261"/>
            <ac:picMk id="37" creationId="{48254FFA-547B-366D-E5C5-921AC4A315AF}"/>
          </ac:picMkLst>
        </pc:picChg>
        <pc:cxnChg chg="add del mod">
          <ac:chgData name="Stephanie Christopher" userId="81bc7d72201d6dda" providerId="LiveId" clId="{CAB43F5F-43F3-4FEE-90FE-6E7D3FE26729}" dt="2023-11-25T02:27:53.867" v="2062" actId="478"/>
          <ac:cxnSpMkLst>
            <pc:docMk/>
            <pc:sldMk cId="3732261689" sldId="261"/>
            <ac:cxnSpMk id="17" creationId="{745482BE-F542-D76B-2805-465B1A33ACDB}"/>
          </ac:cxnSpMkLst>
        </pc:cxnChg>
        <pc:cxnChg chg="add mod">
          <ac:chgData name="Stephanie Christopher" userId="81bc7d72201d6dda" providerId="LiveId" clId="{CAB43F5F-43F3-4FEE-90FE-6E7D3FE26729}" dt="2023-11-25T03:04:10.754" v="2914" actId="164"/>
          <ac:cxnSpMkLst>
            <pc:docMk/>
            <pc:sldMk cId="3732261689" sldId="261"/>
            <ac:cxnSpMk id="18" creationId="{95EC47F6-99F8-B156-B402-D19E02DA4D99}"/>
          </ac:cxnSpMkLst>
        </pc:cxnChg>
        <pc:cxnChg chg="add mod">
          <ac:chgData name="Stephanie Christopher" userId="81bc7d72201d6dda" providerId="LiveId" clId="{CAB43F5F-43F3-4FEE-90FE-6E7D3FE26729}" dt="2023-11-25T03:04:10.754" v="2914" actId="164"/>
          <ac:cxnSpMkLst>
            <pc:docMk/>
            <pc:sldMk cId="3732261689" sldId="261"/>
            <ac:cxnSpMk id="20" creationId="{D3653A7C-9471-9172-736B-3163D0BA294E}"/>
          </ac:cxnSpMkLst>
        </pc:cxnChg>
        <pc:cxnChg chg="add mod ord">
          <ac:chgData name="Stephanie Christopher" userId="81bc7d72201d6dda" providerId="LiveId" clId="{CAB43F5F-43F3-4FEE-90FE-6E7D3FE26729}" dt="2023-11-25T03:03:57.462" v="2913" actId="164"/>
          <ac:cxnSpMkLst>
            <pc:docMk/>
            <pc:sldMk cId="3732261689" sldId="261"/>
            <ac:cxnSpMk id="30" creationId="{188EEB46-B874-3616-5509-045FEBE903AC}"/>
          </ac:cxnSpMkLst>
        </pc:cxnChg>
        <pc:cxnChg chg="add mod">
          <ac:chgData name="Stephanie Christopher" userId="81bc7d72201d6dda" providerId="LiveId" clId="{CAB43F5F-43F3-4FEE-90FE-6E7D3FE26729}" dt="2023-11-25T02:58:52.666" v="2833" actId="208"/>
          <ac:cxnSpMkLst>
            <pc:docMk/>
            <pc:sldMk cId="3732261689" sldId="261"/>
            <ac:cxnSpMk id="42" creationId="{DC8EBCF4-D791-8C22-80FB-385D4D85ED72}"/>
          </ac:cxnSpMkLst>
        </pc:cxnChg>
      </pc:sldChg>
      <pc:sldChg chg="addSp delSp modSp add mod">
        <pc:chgData name="Stephanie Christopher" userId="81bc7d72201d6dda" providerId="LiveId" clId="{CAB43F5F-43F3-4FEE-90FE-6E7D3FE26729}" dt="2023-11-25T03:05:59.153" v="2939" actId="14100"/>
        <pc:sldMkLst>
          <pc:docMk/>
          <pc:sldMk cId="1689386028" sldId="262"/>
        </pc:sldMkLst>
        <pc:spChg chg="add mod">
          <ac:chgData name="Stephanie Christopher" userId="81bc7d72201d6dda" providerId="LiveId" clId="{CAB43F5F-43F3-4FEE-90FE-6E7D3FE26729}" dt="2023-11-25T02:54:41.855" v="2772" actId="14100"/>
          <ac:spMkLst>
            <pc:docMk/>
            <pc:sldMk cId="1689386028" sldId="262"/>
            <ac:spMk id="3" creationId="{4F2D7ABD-7BA3-D1EC-B9F5-57DC90AC33A3}"/>
          </ac:spMkLst>
        </pc:spChg>
        <pc:spChg chg="del mod">
          <ac:chgData name="Stephanie Christopher" userId="81bc7d72201d6dda" providerId="LiveId" clId="{CAB43F5F-43F3-4FEE-90FE-6E7D3FE26729}" dt="2023-11-25T02:37:26.989" v="2351" actId="478"/>
          <ac:spMkLst>
            <pc:docMk/>
            <pc:sldMk cId="1689386028" sldId="262"/>
            <ac:spMk id="6" creationId="{9D83F56C-66C9-3ED2-EB86-600476CFDC75}"/>
          </ac:spMkLst>
        </pc:spChg>
        <pc:spChg chg="mod">
          <ac:chgData name="Stephanie Christopher" userId="81bc7d72201d6dda" providerId="LiveId" clId="{CAB43F5F-43F3-4FEE-90FE-6E7D3FE26729}" dt="2023-11-25T03:04:38.277" v="2918" actId="403"/>
          <ac:spMkLst>
            <pc:docMk/>
            <pc:sldMk cId="1689386028" sldId="262"/>
            <ac:spMk id="9" creationId="{651D7536-8D5B-6044-653E-52AD82B1660C}"/>
          </ac:spMkLst>
        </pc:spChg>
        <pc:spChg chg="add del mod">
          <ac:chgData name="Stephanie Christopher" userId="81bc7d72201d6dda" providerId="LiveId" clId="{CAB43F5F-43F3-4FEE-90FE-6E7D3FE26729}" dt="2023-11-25T02:57:18.095" v="2810" actId="478"/>
          <ac:spMkLst>
            <pc:docMk/>
            <pc:sldMk cId="1689386028" sldId="262"/>
            <ac:spMk id="19" creationId="{67CA9171-1B44-B419-F9C9-A4F33A9D399E}"/>
          </ac:spMkLst>
        </pc:spChg>
        <pc:spChg chg="add del mod">
          <ac:chgData name="Stephanie Christopher" userId="81bc7d72201d6dda" providerId="LiveId" clId="{CAB43F5F-43F3-4FEE-90FE-6E7D3FE26729}" dt="2023-11-25T02:43:59.139" v="2529" actId="478"/>
          <ac:spMkLst>
            <pc:docMk/>
            <pc:sldMk cId="1689386028" sldId="262"/>
            <ac:spMk id="21" creationId="{7A1D2E0D-51B1-FD22-3C50-7BD1ADD93858}"/>
          </ac:spMkLst>
        </pc:spChg>
        <pc:spChg chg="del">
          <ac:chgData name="Stephanie Christopher" userId="81bc7d72201d6dda" providerId="LiveId" clId="{CAB43F5F-43F3-4FEE-90FE-6E7D3FE26729}" dt="2023-11-25T02:40:20.337" v="2433" actId="478"/>
          <ac:spMkLst>
            <pc:docMk/>
            <pc:sldMk cId="1689386028" sldId="262"/>
            <ac:spMk id="26" creationId="{1631D34F-B79C-B6F5-0112-691C6E7D97E4}"/>
          </ac:spMkLst>
        </pc:spChg>
        <pc:spChg chg="mod">
          <ac:chgData name="Stephanie Christopher" userId="81bc7d72201d6dda" providerId="LiveId" clId="{CAB43F5F-43F3-4FEE-90FE-6E7D3FE26729}" dt="2023-11-25T03:05:43.731" v="2935" actId="14100"/>
          <ac:spMkLst>
            <pc:docMk/>
            <pc:sldMk cId="1689386028" sldId="262"/>
            <ac:spMk id="27" creationId="{7FE71D24-186D-0479-1819-09A0245A768E}"/>
          </ac:spMkLst>
        </pc:spChg>
        <pc:spChg chg="mod">
          <ac:chgData name="Stephanie Christopher" userId="81bc7d72201d6dda" providerId="LiveId" clId="{CAB43F5F-43F3-4FEE-90FE-6E7D3FE26729}" dt="2023-11-25T02:53:54.400" v="2761" actId="14100"/>
          <ac:spMkLst>
            <pc:docMk/>
            <pc:sldMk cId="1689386028" sldId="262"/>
            <ac:spMk id="28" creationId="{45094152-A9B9-A650-2C18-2FE3D1E73F0A}"/>
          </ac:spMkLst>
        </pc:spChg>
        <pc:spChg chg="del mod">
          <ac:chgData name="Stephanie Christopher" userId="81bc7d72201d6dda" providerId="LiveId" clId="{CAB43F5F-43F3-4FEE-90FE-6E7D3FE26729}" dt="2023-11-25T02:50:31.140" v="2641" actId="478"/>
          <ac:spMkLst>
            <pc:docMk/>
            <pc:sldMk cId="1689386028" sldId="262"/>
            <ac:spMk id="29" creationId="{BD43876D-AD7D-A051-A43F-99100B97EB24}"/>
          </ac:spMkLst>
        </pc:spChg>
        <pc:spChg chg="add mod">
          <ac:chgData name="Stephanie Christopher" userId="81bc7d72201d6dda" providerId="LiveId" clId="{CAB43F5F-43F3-4FEE-90FE-6E7D3FE26729}" dt="2023-11-25T02:55:02.413" v="2777" actId="1076"/>
          <ac:spMkLst>
            <pc:docMk/>
            <pc:sldMk cId="1689386028" sldId="262"/>
            <ac:spMk id="39" creationId="{F63126FD-140C-AEF5-6DE7-C5FAF861DE60}"/>
          </ac:spMkLst>
        </pc:spChg>
        <pc:spChg chg="add mod">
          <ac:chgData name="Stephanie Christopher" userId="81bc7d72201d6dda" providerId="LiveId" clId="{CAB43F5F-43F3-4FEE-90FE-6E7D3FE26729}" dt="2023-11-25T02:49:24.770" v="2621" actId="571"/>
          <ac:spMkLst>
            <pc:docMk/>
            <pc:sldMk cId="1689386028" sldId="262"/>
            <ac:spMk id="44" creationId="{A8201990-8A31-BC28-1874-1C9E2206AD7D}"/>
          </ac:spMkLst>
        </pc:spChg>
        <pc:spChg chg="add mod">
          <ac:chgData name="Stephanie Christopher" userId="81bc7d72201d6dda" providerId="LiveId" clId="{CAB43F5F-43F3-4FEE-90FE-6E7D3FE26729}" dt="2023-11-25T02:49:24.770" v="2621" actId="571"/>
          <ac:spMkLst>
            <pc:docMk/>
            <pc:sldMk cId="1689386028" sldId="262"/>
            <ac:spMk id="46" creationId="{2C054F53-418A-8C80-9F53-E50332F91007}"/>
          </ac:spMkLst>
        </pc:spChg>
        <pc:spChg chg="add mod">
          <ac:chgData name="Stephanie Christopher" userId="81bc7d72201d6dda" providerId="LiveId" clId="{CAB43F5F-43F3-4FEE-90FE-6E7D3FE26729}" dt="2023-11-25T02:49:24.770" v="2621" actId="571"/>
          <ac:spMkLst>
            <pc:docMk/>
            <pc:sldMk cId="1689386028" sldId="262"/>
            <ac:spMk id="48" creationId="{0AEA9D61-BF4D-D25F-9EC3-727AC368BD4C}"/>
          </ac:spMkLst>
        </pc:spChg>
        <pc:spChg chg="add mod">
          <ac:chgData name="Stephanie Christopher" userId="81bc7d72201d6dda" providerId="LiveId" clId="{CAB43F5F-43F3-4FEE-90FE-6E7D3FE26729}" dt="2023-11-25T03:05:05.316" v="2926" actId="1076"/>
          <ac:spMkLst>
            <pc:docMk/>
            <pc:sldMk cId="1689386028" sldId="262"/>
            <ac:spMk id="52" creationId="{0A376E27-5EB6-F111-C387-47A02CCAC179}"/>
          </ac:spMkLst>
        </pc:spChg>
        <pc:spChg chg="add mod">
          <ac:chgData name="Stephanie Christopher" userId="81bc7d72201d6dda" providerId="LiveId" clId="{CAB43F5F-43F3-4FEE-90FE-6E7D3FE26729}" dt="2023-11-25T03:05:59.153" v="2939" actId="14100"/>
          <ac:spMkLst>
            <pc:docMk/>
            <pc:sldMk cId="1689386028" sldId="262"/>
            <ac:spMk id="53" creationId="{C8436311-C592-7DE2-E7B5-EEF9CBF0DF6B}"/>
          </ac:spMkLst>
        </pc:spChg>
        <pc:spChg chg="add del">
          <ac:chgData name="Stephanie Christopher" userId="81bc7d72201d6dda" providerId="LiveId" clId="{CAB43F5F-43F3-4FEE-90FE-6E7D3FE26729}" dt="2023-11-25T02:56:05.716" v="2796" actId="478"/>
          <ac:spMkLst>
            <pc:docMk/>
            <pc:sldMk cId="1689386028" sldId="262"/>
            <ac:spMk id="57" creationId="{36F7BAB2-4A83-1C91-9910-E947F638A66D}"/>
          </ac:spMkLst>
        </pc:spChg>
        <pc:spChg chg="add del">
          <ac:chgData name="Stephanie Christopher" userId="81bc7d72201d6dda" providerId="LiveId" clId="{CAB43F5F-43F3-4FEE-90FE-6E7D3FE26729}" dt="2023-11-25T02:57:26.952" v="2812" actId="11529"/>
          <ac:spMkLst>
            <pc:docMk/>
            <pc:sldMk cId="1689386028" sldId="262"/>
            <ac:spMk id="73" creationId="{A4D172A3-59B3-E59A-853D-EE0AC0E14A6A}"/>
          </ac:spMkLst>
        </pc:spChg>
        <pc:picChg chg="del">
          <ac:chgData name="Stephanie Christopher" userId="81bc7d72201d6dda" providerId="LiveId" clId="{CAB43F5F-43F3-4FEE-90FE-6E7D3FE26729}" dt="2023-11-25T02:37:20.793" v="2349" actId="478"/>
          <ac:picMkLst>
            <pc:docMk/>
            <pc:sldMk cId="1689386028" sldId="262"/>
            <ac:picMk id="7" creationId="{EF6D7DFB-53F8-AE88-F842-6C80ECEEBAD6}"/>
          </ac:picMkLst>
        </pc:picChg>
        <pc:picChg chg="mod">
          <ac:chgData name="Stephanie Christopher" userId="81bc7d72201d6dda" providerId="LiveId" clId="{CAB43F5F-43F3-4FEE-90FE-6E7D3FE26729}" dt="2023-11-25T03:04:43.975" v="2920" actId="1076"/>
          <ac:picMkLst>
            <pc:docMk/>
            <pc:sldMk cId="1689386028" sldId="262"/>
            <ac:picMk id="13" creationId="{5C059FA4-FE13-E565-7997-52CEA9541C1A}"/>
          </ac:picMkLst>
        </pc:picChg>
        <pc:picChg chg="add del mod">
          <ac:chgData name="Stephanie Christopher" userId="81bc7d72201d6dda" providerId="LiveId" clId="{CAB43F5F-43F3-4FEE-90FE-6E7D3FE26729}" dt="2023-11-25T02:42:11.098" v="2507" actId="478"/>
          <ac:picMkLst>
            <pc:docMk/>
            <pc:sldMk cId="1689386028" sldId="262"/>
            <ac:picMk id="23" creationId="{93FADA8B-D5A1-41AF-6F4B-DB6A083C2BB4}"/>
          </ac:picMkLst>
        </pc:picChg>
        <pc:picChg chg="add del mod">
          <ac:chgData name="Stephanie Christopher" userId="81bc7d72201d6dda" providerId="LiveId" clId="{CAB43F5F-43F3-4FEE-90FE-6E7D3FE26729}" dt="2023-11-25T02:42:58.948" v="2511" actId="478"/>
          <ac:picMkLst>
            <pc:docMk/>
            <pc:sldMk cId="1689386028" sldId="262"/>
            <ac:picMk id="25" creationId="{1E797D25-AF5A-03DB-0963-5506C6623768}"/>
          </ac:picMkLst>
        </pc:picChg>
        <pc:picChg chg="add mod modCrop">
          <ac:chgData name="Stephanie Christopher" userId="81bc7d72201d6dda" providerId="LiveId" clId="{CAB43F5F-43F3-4FEE-90FE-6E7D3FE26729}" dt="2023-11-25T03:05:10.478" v="2928" actId="14100"/>
          <ac:picMkLst>
            <pc:docMk/>
            <pc:sldMk cId="1689386028" sldId="262"/>
            <ac:picMk id="32" creationId="{BA0BD861-664C-90DB-8461-A7F08B28B30D}"/>
          </ac:picMkLst>
        </pc:picChg>
        <pc:picChg chg="mod modCrop">
          <ac:chgData name="Stephanie Christopher" userId="81bc7d72201d6dda" providerId="LiveId" clId="{CAB43F5F-43F3-4FEE-90FE-6E7D3FE26729}" dt="2023-11-25T02:53:40.761" v="2758" actId="1076"/>
          <ac:picMkLst>
            <pc:docMk/>
            <pc:sldMk cId="1689386028" sldId="262"/>
            <ac:picMk id="35" creationId="{5598C3F5-C4B8-4C64-3847-CCFE5952E3D6}"/>
          </ac:picMkLst>
        </pc:picChg>
        <pc:picChg chg="del">
          <ac:chgData name="Stephanie Christopher" userId="81bc7d72201d6dda" providerId="LiveId" clId="{CAB43F5F-43F3-4FEE-90FE-6E7D3FE26729}" dt="2023-11-25T02:37:33.856" v="2352" actId="478"/>
          <ac:picMkLst>
            <pc:docMk/>
            <pc:sldMk cId="1689386028" sldId="262"/>
            <ac:picMk id="37" creationId="{48254FFA-547B-366D-E5C5-921AC4A315AF}"/>
          </ac:picMkLst>
        </pc:picChg>
        <pc:picChg chg="add mod">
          <ac:chgData name="Stephanie Christopher" userId="81bc7d72201d6dda" providerId="LiveId" clId="{CAB43F5F-43F3-4FEE-90FE-6E7D3FE26729}" dt="2023-11-25T02:54:54.255" v="2775" actId="1076"/>
          <ac:picMkLst>
            <pc:docMk/>
            <pc:sldMk cId="1689386028" sldId="262"/>
            <ac:picMk id="41" creationId="{4A80CDDC-5B40-17FD-FEE8-41619D2CA1EE}"/>
          </ac:picMkLst>
        </pc:picChg>
        <pc:picChg chg="add mod">
          <ac:chgData name="Stephanie Christopher" userId="81bc7d72201d6dda" providerId="LiveId" clId="{CAB43F5F-43F3-4FEE-90FE-6E7D3FE26729}" dt="2023-11-25T02:49:24.770" v="2621" actId="571"/>
          <ac:picMkLst>
            <pc:docMk/>
            <pc:sldMk cId="1689386028" sldId="262"/>
            <ac:picMk id="45" creationId="{5582EC72-9579-932F-EFDA-16420FE251D0}"/>
          </ac:picMkLst>
        </pc:picChg>
        <pc:picChg chg="add mod">
          <ac:chgData name="Stephanie Christopher" userId="81bc7d72201d6dda" providerId="LiveId" clId="{CAB43F5F-43F3-4FEE-90FE-6E7D3FE26729}" dt="2023-11-25T02:49:24.770" v="2621" actId="571"/>
          <ac:picMkLst>
            <pc:docMk/>
            <pc:sldMk cId="1689386028" sldId="262"/>
            <ac:picMk id="49" creationId="{CC876060-DD7C-E1A9-89DA-0A14DE508516}"/>
          </ac:picMkLst>
        </pc:picChg>
        <pc:cxnChg chg="mod">
          <ac:chgData name="Stephanie Christopher" userId="81bc7d72201d6dda" providerId="LiveId" clId="{CAB43F5F-43F3-4FEE-90FE-6E7D3FE26729}" dt="2023-11-25T03:04:52.152" v="2924" actId="14100"/>
          <ac:cxnSpMkLst>
            <pc:docMk/>
            <pc:sldMk cId="1689386028" sldId="262"/>
            <ac:cxnSpMk id="18" creationId="{95EC47F6-99F8-B156-B402-D19E02DA4D99}"/>
          </ac:cxnSpMkLst>
        </pc:cxnChg>
        <pc:cxnChg chg="mod">
          <ac:chgData name="Stephanie Christopher" userId="81bc7d72201d6dda" providerId="LiveId" clId="{CAB43F5F-43F3-4FEE-90FE-6E7D3FE26729}" dt="2023-11-25T03:04:49.041" v="2922" actId="14100"/>
          <ac:cxnSpMkLst>
            <pc:docMk/>
            <pc:sldMk cId="1689386028" sldId="262"/>
            <ac:cxnSpMk id="20" creationId="{D3653A7C-9471-9172-736B-3163D0BA294E}"/>
          </ac:cxnSpMkLst>
        </pc:cxnChg>
        <pc:cxnChg chg="mod">
          <ac:chgData name="Stephanie Christopher" userId="81bc7d72201d6dda" providerId="LiveId" clId="{CAB43F5F-43F3-4FEE-90FE-6E7D3FE26729}" dt="2023-11-25T02:39:48.975" v="2430" actId="14100"/>
          <ac:cxnSpMkLst>
            <pc:docMk/>
            <pc:sldMk cId="1689386028" sldId="262"/>
            <ac:cxnSpMk id="30" creationId="{188EEB46-B874-3616-5509-045FEBE903AC}"/>
          </ac:cxnSpMkLst>
        </pc:cxnChg>
        <pc:cxnChg chg="add mod">
          <ac:chgData name="Stephanie Christopher" userId="81bc7d72201d6dda" providerId="LiveId" clId="{CAB43F5F-43F3-4FEE-90FE-6E7D3FE26729}" dt="2023-11-25T02:54:26.991" v="2768" actId="14100"/>
          <ac:cxnSpMkLst>
            <pc:docMk/>
            <pc:sldMk cId="1689386028" sldId="262"/>
            <ac:cxnSpMk id="33" creationId="{F7B3C025-568E-ED9F-5839-6E30DE3A5ABB}"/>
          </ac:cxnSpMkLst>
        </pc:cxnChg>
        <pc:cxnChg chg="add mod">
          <ac:chgData name="Stephanie Christopher" userId="81bc7d72201d6dda" providerId="LiveId" clId="{CAB43F5F-43F3-4FEE-90FE-6E7D3FE26729}" dt="2023-11-25T02:55:09.371" v="2779" actId="14100"/>
          <ac:cxnSpMkLst>
            <pc:docMk/>
            <pc:sldMk cId="1689386028" sldId="262"/>
            <ac:cxnSpMk id="42" creationId="{2E2BC157-8376-1729-D539-3F812D06FEBF}"/>
          </ac:cxnSpMkLst>
        </pc:cxnChg>
        <pc:cxnChg chg="add mod">
          <ac:chgData name="Stephanie Christopher" userId="81bc7d72201d6dda" providerId="LiveId" clId="{CAB43F5F-43F3-4FEE-90FE-6E7D3FE26729}" dt="2023-11-25T02:49:24.770" v="2621" actId="571"/>
          <ac:cxnSpMkLst>
            <pc:docMk/>
            <pc:sldMk cId="1689386028" sldId="262"/>
            <ac:cxnSpMk id="47" creationId="{B5C0C7F6-E3E6-782C-CD06-C86458271045}"/>
          </ac:cxnSpMkLst>
        </pc:cxnChg>
        <pc:cxnChg chg="add mod">
          <ac:chgData name="Stephanie Christopher" userId="81bc7d72201d6dda" providerId="LiveId" clId="{CAB43F5F-43F3-4FEE-90FE-6E7D3FE26729}" dt="2023-11-25T02:49:24.770" v="2621" actId="571"/>
          <ac:cxnSpMkLst>
            <pc:docMk/>
            <pc:sldMk cId="1689386028" sldId="262"/>
            <ac:cxnSpMk id="50" creationId="{F0534418-50FD-F877-DF74-5700662FB2FF}"/>
          </ac:cxnSpMkLst>
        </pc:cxnChg>
        <pc:cxnChg chg="add mod">
          <ac:chgData name="Stephanie Christopher" userId="81bc7d72201d6dda" providerId="LiveId" clId="{CAB43F5F-43F3-4FEE-90FE-6E7D3FE26729}" dt="2023-11-25T02:54:38.581" v="2771" actId="14100"/>
          <ac:cxnSpMkLst>
            <pc:docMk/>
            <pc:sldMk cId="1689386028" sldId="262"/>
            <ac:cxnSpMk id="60" creationId="{3CB640BA-190C-1C84-F3A9-8E7CC7F5A074}"/>
          </ac:cxnSpMkLst>
        </pc:cxnChg>
        <pc:cxnChg chg="add del mod">
          <ac:chgData name="Stephanie Christopher" userId="81bc7d72201d6dda" providerId="LiveId" clId="{CAB43F5F-43F3-4FEE-90FE-6E7D3FE26729}" dt="2023-11-25T02:56:56.935" v="2805" actId="478"/>
          <ac:cxnSpMkLst>
            <pc:docMk/>
            <pc:sldMk cId="1689386028" sldId="262"/>
            <ac:cxnSpMk id="64" creationId="{46363AB7-04AE-9FED-35F3-D5DC0B7C30A3}"/>
          </ac:cxnSpMkLst>
        </pc:cxnChg>
        <pc:cxnChg chg="add mod">
          <ac:chgData name="Stephanie Christopher" userId="81bc7d72201d6dda" providerId="LiveId" clId="{CAB43F5F-43F3-4FEE-90FE-6E7D3FE26729}" dt="2023-11-25T03:04:58.546" v="2925" actId="1076"/>
          <ac:cxnSpMkLst>
            <pc:docMk/>
            <pc:sldMk cId="1689386028" sldId="262"/>
            <ac:cxnSpMk id="67" creationId="{65F0C610-16D5-B1AB-7641-96EDB190FB2B}"/>
          </ac:cxnSpMkLst>
        </pc:cxnChg>
        <pc:cxnChg chg="add mod">
          <ac:chgData name="Stephanie Christopher" userId="81bc7d72201d6dda" providerId="LiveId" clId="{CAB43F5F-43F3-4FEE-90FE-6E7D3FE26729}" dt="2023-11-25T03:05:59.153" v="2939" actId="14100"/>
          <ac:cxnSpMkLst>
            <pc:docMk/>
            <pc:sldMk cId="1689386028" sldId="262"/>
            <ac:cxnSpMk id="71" creationId="{A705F2BE-0316-90CB-A201-4A2816E562DC}"/>
          </ac:cxnSpMkLst>
        </pc:cxnChg>
        <pc:cxnChg chg="add del mod">
          <ac:chgData name="Stephanie Christopher" userId="81bc7d72201d6dda" providerId="LiveId" clId="{CAB43F5F-43F3-4FEE-90FE-6E7D3FE26729}" dt="2023-11-25T02:57:49.802" v="2819" actId="478"/>
          <ac:cxnSpMkLst>
            <pc:docMk/>
            <pc:sldMk cId="1689386028" sldId="262"/>
            <ac:cxnSpMk id="75" creationId="{B0891750-7141-2DB4-056A-A3DEC749FAFD}"/>
          </ac:cxnSpMkLst>
        </pc:cxnChg>
        <pc:cxnChg chg="add mod">
          <ac:chgData name="Stephanie Christopher" userId="81bc7d72201d6dda" providerId="LiveId" clId="{CAB43F5F-43F3-4FEE-90FE-6E7D3FE26729}" dt="2023-11-25T02:59:03.648" v="2836" actId="208"/>
          <ac:cxnSpMkLst>
            <pc:docMk/>
            <pc:sldMk cId="1689386028" sldId="262"/>
            <ac:cxnSpMk id="80" creationId="{DD864E43-4D34-50BD-3048-94F20EBC48DB}"/>
          </ac:cxnSpMkLst>
        </pc:cxnChg>
      </pc:sldChg>
      <pc:sldChg chg="addSp delSp modSp add mod">
        <pc:chgData name="Stephanie Christopher" userId="81bc7d72201d6dda" providerId="LiveId" clId="{CAB43F5F-43F3-4FEE-90FE-6E7D3FE26729}" dt="2023-11-25T03:20:16.440" v="3635" actId="20577"/>
        <pc:sldMkLst>
          <pc:docMk/>
          <pc:sldMk cId="3900233593" sldId="263"/>
        </pc:sldMkLst>
        <pc:spChg chg="del mod">
          <ac:chgData name="Stephanie Christopher" userId="81bc7d72201d6dda" providerId="LiveId" clId="{CAB43F5F-43F3-4FEE-90FE-6E7D3FE26729}" dt="2023-11-25T03:17:21.751" v="3531" actId="478"/>
          <ac:spMkLst>
            <pc:docMk/>
            <pc:sldMk cId="3900233593" sldId="263"/>
            <ac:spMk id="3" creationId="{65DA038A-A524-953D-4731-3D1D2A025299}"/>
          </ac:spMkLst>
        </pc:spChg>
        <pc:spChg chg="add mod">
          <ac:chgData name="Stephanie Christopher" userId="81bc7d72201d6dda" providerId="LiveId" clId="{CAB43F5F-43F3-4FEE-90FE-6E7D3FE26729}" dt="2023-11-25T03:20:16.440" v="3635" actId="20577"/>
          <ac:spMkLst>
            <pc:docMk/>
            <pc:sldMk cId="3900233593" sldId="263"/>
            <ac:spMk id="4" creationId="{7905424C-559D-FF89-A8D2-6B21974FBE0E}"/>
          </ac:spMkLst>
        </pc:spChg>
        <pc:picChg chg="add mod">
          <ac:chgData name="Stephanie Christopher" userId="81bc7d72201d6dda" providerId="LiveId" clId="{CAB43F5F-43F3-4FEE-90FE-6E7D3FE26729}" dt="2023-11-25T03:18:11.936" v="3552" actId="1076"/>
          <ac:picMkLst>
            <pc:docMk/>
            <pc:sldMk cId="3900233593" sldId="263"/>
            <ac:picMk id="6" creationId="{29E862C6-19E0-B4A8-E9FF-6FEB420581C3}"/>
          </ac:picMkLst>
        </pc:picChg>
      </pc:sldChg>
      <pc:sldChg chg="addSp modSp add mod">
        <pc:chgData name="Stephanie Christopher" userId="81bc7d72201d6dda" providerId="LiveId" clId="{CAB43F5F-43F3-4FEE-90FE-6E7D3FE26729}" dt="2023-11-25T03:16:57.767" v="3526" actId="14100"/>
        <pc:sldMkLst>
          <pc:docMk/>
          <pc:sldMk cId="1408014741" sldId="264"/>
        </pc:sldMkLst>
        <pc:spChg chg="add mod">
          <ac:chgData name="Stephanie Christopher" userId="81bc7d72201d6dda" providerId="LiveId" clId="{CAB43F5F-43F3-4FEE-90FE-6E7D3FE26729}" dt="2023-11-25T03:15:39.537" v="3450" actId="14100"/>
          <ac:spMkLst>
            <pc:docMk/>
            <pc:sldMk cId="1408014741" sldId="264"/>
            <ac:spMk id="3" creationId="{8088E002-121B-B4F5-D80A-88C7E246922D}"/>
          </ac:spMkLst>
        </pc:spChg>
        <pc:spChg chg="mod">
          <ac:chgData name="Stephanie Christopher" userId="81bc7d72201d6dda" providerId="LiveId" clId="{CAB43F5F-43F3-4FEE-90FE-6E7D3FE26729}" dt="2023-11-25T03:14:27.548" v="3420" actId="20577"/>
          <ac:spMkLst>
            <pc:docMk/>
            <pc:sldMk cId="1408014741" sldId="264"/>
            <ac:spMk id="4" creationId="{E7ECBC6B-BEAF-08FF-AF0C-BDB0ED40F413}"/>
          </ac:spMkLst>
        </pc:spChg>
        <pc:spChg chg="add mod">
          <ac:chgData name="Stephanie Christopher" userId="81bc7d72201d6dda" providerId="LiveId" clId="{CAB43F5F-43F3-4FEE-90FE-6E7D3FE26729}" dt="2023-11-25T03:14:40.946" v="3422" actId="14100"/>
          <ac:spMkLst>
            <pc:docMk/>
            <pc:sldMk cId="1408014741" sldId="264"/>
            <ac:spMk id="9" creationId="{A062A75F-6039-0096-AC92-6603E14150DB}"/>
          </ac:spMkLst>
        </pc:spChg>
        <pc:spChg chg="add mod">
          <ac:chgData name="Stephanie Christopher" userId="81bc7d72201d6dda" providerId="LiveId" clId="{CAB43F5F-43F3-4FEE-90FE-6E7D3FE26729}" dt="2023-11-25T03:15:28.896" v="3434" actId="14100"/>
          <ac:spMkLst>
            <pc:docMk/>
            <pc:sldMk cId="1408014741" sldId="264"/>
            <ac:spMk id="11" creationId="{FF726C5A-3C1E-6184-1906-D133F1F28F98}"/>
          </ac:spMkLst>
        </pc:spChg>
        <pc:spChg chg="add mod">
          <ac:chgData name="Stephanie Christopher" userId="81bc7d72201d6dda" providerId="LiveId" clId="{CAB43F5F-43F3-4FEE-90FE-6E7D3FE26729}" dt="2023-11-25T03:16:21.796" v="3469" actId="14100"/>
          <ac:spMkLst>
            <pc:docMk/>
            <pc:sldMk cId="1408014741" sldId="264"/>
            <ac:spMk id="34" creationId="{B1238CC7-D305-36B4-8440-3A4A2CC0B65C}"/>
          </ac:spMkLst>
        </pc:spChg>
        <pc:spChg chg="add mod">
          <ac:chgData name="Stephanie Christopher" userId="81bc7d72201d6dda" providerId="LiveId" clId="{CAB43F5F-43F3-4FEE-90FE-6E7D3FE26729}" dt="2023-11-25T03:16:40.329" v="3513" actId="1076"/>
          <ac:spMkLst>
            <pc:docMk/>
            <pc:sldMk cId="1408014741" sldId="264"/>
            <ac:spMk id="35" creationId="{E87FF004-2371-F909-DE71-0C422F71B147}"/>
          </ac:spMkLst>
        </pc:spChg>
        <pc:picChg chg="mod modCrop">
          <ac:chgData name="Stephanie Christopher" userId="81bc7d72201d6dda" providerId="LiveId" clId="{CAB43F5F-43F3-4FEE-90FE-6E7D3FE26729}" dt="2023-11-25T03:11:14.384" v="3271" actId="1076"/>
          <ac:picMkLst>
            <pc:docMk/>
            <pc:sldMk cId="1408014741" sldId="264"/>
            <ac:picMk id="6" creationId="{1F908819-3776-C3EA-8124-DC4E0577DC5E}"/>
          </ac:picMkLst>
        </pc:picChg>
        <pc:picChg chg="add mod">
          <ac:chgData name="Stephanie Christopher" userId="81bc7d72201d6dda" providerId="LiveId" clId="{CAB43F5F-43F3-4FEE-90FE-6E7D3FE26729}" dt="2023-11-25T03:15:32.748" v="3448" actId="1038"/>
          <ac:picMkLst>
            <pc:docMk/>
            <pc:sldMk cId="1408014741" sldId="264"/>
            <ac:picMk id="7" creationId="{94FBA8FC-B330-2677-05C4-EC22362EE469}"/>
          </ac:picMkLst>
        </pc:picChg>
        <pc:picChg chg="add mod">
          <ac:chgData name="Stephanie Christopher" userId="81bc7d72201d6dda" providerId="LiveId" clId="{CAB43F5F-43F3-4FEE-90FE-6E7D3FE26729}" dt="2023-11-25T03:16:18.381" v="3468" actId="1036"/>
          <ac:picMkLst>
            <pc:docMk/>
            <pc:sldMk cId="1408014741" sldId="264"/>
            <ac:picMk id="25" creationId="{D1F8C9DD-88BC-0F61-642B-96AA5A122497}"/>
          </ac:picMkLst>
        </pc:picChg>
        <pc:cxnChg chg="add mod">
          <ac:chgData name="Stephanie Christopher" userId="81bc7d72201d6dda" providerId="LiveId" clId="{CAB43F5F-43F3-4FEE-90FE-6E7D3FE26729}" dt="2023-11-25T03:15:41.891" v="3451" actId="14100"/>
          <ac:cxnSpMkLst>
            <pc:docMk/>
            <pc:sldMk cId="1408014741" sldId="264"/>
            <ac:cxnSpMk id="13" creationId="{FAA60970-470F-57B9-4468-5817E9BE686B}"/>
          </ac:cxnSpMkLst>
        </pc:cxnChg>
        <pc:cxnChg chg="add mod">
          <ac:chgData name="Stephanie Christopher" userId="81bc7d72201d6dda" providerId="LiveId" clId="{CAB43F5F-43F3-4FEE-90FE-6E7D3FE26729}" dt="2023-11-25T03:15:43.271" v="3452" actId="14100"/>
          <ac:cxnSpMkLst>
            <pc:docMk/>
            <pc:sldMk cId="1408014741" sldId="264"/>
            <ac:cxnSpMk id="22" creationId="{01A4E71E-5B05-B90A-74CB-EDC9E3177FB7}"/>
          </ac:cxnSpMkLst>
        </pc:cxnChg>
        <pc:cxnChg chg="add mod">
          <ac:chgData name="Stephanie Christopher" userId="81bc7d72201d6dda" providerId="LiveId" clId="{CAB43F5F-43F3-4FEE-90FE-6E7D3FE26729}" dt="2023-11-25T03:15:36.524" v="3449" actId="14100"/>
          <ac:cxnSpMkLst>
            <pc:docMk/>
            <pc:sldMk cId="1408014741" sldId="264"/>
            <ac:cxnSpMk id="28" creationId="{052F485C-D499-C90A-0E45-5317B709A53E}"/>
          </ac:cxnSpMkLst>
        </pc:cxnChg>
        <pc:cxnChg chg="add mod">
          <ac:chgData name="Stephanie Christopher" userId="81bc7d72201d6dda" providerId="LiveId" clId="{CAB43F5F-43F3-4FEE-90FE-6E7D3FE26729}" dt="2023-11-25T03:16:57.767" v="3526" actId="14100"/>
          <ac:cxnSpMkLst>
            <pc:docMk/>
            <pc:sldMk cId="1408014741" sldId="264"/>
            <ac:cxnSpMk id="36" creationId="{01934FB6-7CB9-C4F5-D4BC-97FF250EC297}"/>
          </ac:cxnSpMkLst>
        </pc:cxnChg>
      </pc:sldChg>
      <pc:sldChg chg="modSp add mod ord">
        <pc:chgData name="Stephanie Christopher" userId="81bc7d72201d6dda" providerId="LiveId" clId="{CAB43F5F-43F3-4FEE-90FE-6E7D3FE26729}" dt="2023-11-27T22:46:11.233" v="3859" actId="20577"/>
        <pc:sldMkLst>
          <pc:docMk/>
          <pc:sldMk cId="3217303084" sldId="265"/>
        </pc:sldMkLst>
        <pc:spChg chg="mod">
          <ac:chgData name="Stephanie Christopher" userId="81bc7d72201d6dda" providerId="LiveId" clId="{CAB43F5F-43F3-4FEE-90FE-6E7D3FE26729}" dt="2023-11-27T22:46:11.233" v="3859" actId="20577"/>
          <ac:spMkLst>
            <pc:docMk/>
            <pc:sldMk cId="3217303084" sldId="265"/>
            <ac:spMk id="2" creationId="{FE60C783-73CF-8B4D-49E3-AF55F15BA037}"/>
          </ac:spMkLst>
        </pc:spChg>
      </pc:sldChg>
      <pc:sldChg chg="addSp delSp modSp add mod ord">
        <pc:chgData name="Stephanie Christopher" userId="81bc7d72201d6dda" providerId="LiveId" clId="{CAB43F5F-43F3-4FEE-90FE-6E7D3FE26729}" dt="2023-11-27T22:56:20.720" v="5211" actId="1440"/>
        <pc:sldMkLst>
          <pc:docMk/>
          <pc:sldMk cId="3323050770" sldId="266"/>
        </pc:sldMkLst>
        <pc:spChg chg="mod">
          <ac:chgData name="Stephanie Christopher" userId="81bc7d72201d6dda" providerId="LiveId" clId="{CAB43F5F-43F3-4FEE-90FE-6E7D3FE26729}" dt="2023-11-27T22:26:04.187" v="3834" actId="27636"/>
          <ac:spMkLst>
            <pc:docMk/>
            <pc:sldMk cId="3323050770" sldId="266"/>
            <ac:spMk id="3" creationId="{C79EC527-E1C6-ED02-7939-D324204CB4B5}"/>
          </ac:spMkLst>
        </pc:spChg>
        <pc:picChg chg="del">
          <ac:chgData name="Stephanie Christopher" userId="81bc7d72201d6dda" providerId="LiveId" clId="{CAB43F5F-43F3-4FEE-90FE-6E7D3FE26729}" dt="2023-11-27T22:26:07.327" v="3835" actId="478"/>
          <ac:picMkLst>
            <pc:docMk/>
            <pc:sldMk cId="3323050770" sldId="266"/>
            <ac:picMk id="5" creationId="{3977504F-C0E4-D2F2-5DA2-B47E482631CA}"/>
          </ac:picMkLst>
        </pc:picChg>
        <pc:picChg chg="add mod modCrop">
          <ac:chgData name="Stephanie Christopher" userId="81bc7d72201d6dda" providerId="LiveId" clId="{CAB43F5F-43F3-4FEE-90FE-6E7D3FE26729}" dt="2023-11-27T22:56:20.720" v="5211" actId="1440"/>
          <ac:picMkLst>
            <pc:docMk/>
            <pc:sldMk cId="3323050770" sldId="266"/>
            <ac:picMk id="6" creationId="{D83AE75C-4FBF-E056-E52A-FE6991CC2F8A}"/>
          </ac:picMkLst>
        </pc:picChg>
      </pc:sldChg>
      <pc:sldChg chg="addSp delSp modSp add mod ord">
        <pc:chgData name="Stephanie Christopher" userId="81bc7d72201d6dda" providerId="LiveId" clId="{CAB43F5F-43F3-4FEE-90FE-6E7D3FE26729}" dt="2023-11-27T23:15:29.890" v="5924" actId="14100"/>
        <pc:sldMkLst>
          <pc:docMk/>
          <pc:sldMk cId="3243938863" sldId="267"/>
        </pc:sldMkLst>
        <pc:spChg chg="mod">
          <ac:chgData name="Stephanie Christopher" userId="81bc7d72201d6dda" providerId="LiveId" clId="{CAB43F5F-43F3-4FEE-90FE-6E7D3FE26729}" dt="2023-11-27T22:46:40.616" v="3913" actId="20577"/>
          <ac:spMkLst>
            <pc:docMk/>
            <pc:sldMk cId="3243938863" sldId="267"/>
            <ac:spMk id="2" creationId="{4BEB72CE-C516-C2B0-C8AC-C62F8F8BD212}"/>
          </ac:spMkLst>
        </pc:spChg>
        <pc:spChg chg="del mod">
          <ac:chgData name="Stephanie Christopher" userId="81bc7d72201d6dda" providerId="LiveId" clId="{CAB43F5F-43F3-4FEE-90FE-6E7D3FE26729}" dt="2023-11-27T23:04:02.206" v="5642" actId="478"/>
          <ac:spMkLst>
            <pc:docMk/>
            <pc:sldMk cId="3243938863" sldId="267"/>
            <ac:spMk id="3" creationId="{65DA038A-A524-953D-4731-3D1D2A025299}"/>
          </ac:spMkLst>
        </pc:spChg>
        <pc:spChg chg="add mod">
          <ac:chgData name="Stephanie Christopher" userId="81bc7d72201d6dda" providerId="LiveId" clId="{CAB43F5F-43F3-4FEE-90FE-6E7D3FE26729}" dt="2023-11-27T23:13:50.470" v="5904" actId="14100"/>
          <ac:spMkLst>
            <pc:docMk/>
            <pc:sldMk cId="3243938863" sldId="267"/>
            <ac:spMk id="7" creationId="{D1F3AB21-54C0-4289-37B0-902C90260131}"/>
          </ac:spMkLst>
        </pc:spChg>
        <pc:spChg chg="add mod">
          <ac:chgData name="Stephanie Christopher" userId="81bc7d72201d6dda" providerId="LiveId" clId="{CAB43F5F-43F3-4FEE-90FE-6E7D3FE26729}" dt="2023-11-27T23:07:13.086" v="5737" actId="20577"/>
          <ac:spMkLst>
            <pc:docMk/>
            <pc:sldMk cId="3243938863" sldId="267"/>
            <ac:spMk id="19" creationId="{FB43F3CD-471D-F01C-4AF5-D908F9CE87AA}"/>
          </ac:spMkLst>
        </pc:spChg>
        <pc:spChg chg="del">
          <ac:chgData name="Stephanie Christopher" userId="81bc7d72201d6dda" providerId="LiveId" clId="{CAB43F5F-43F3-4FEE-90FE-6E7D3FE26729}" dt="2023-11-27T22:46:59.301" v="3924" actId="478"/>
          <ac:spMkLst>
            <pc:docMk/>
            <pc:sldMk cId="3243938863" sldId="267"/>
            <ac:spMk id="21" creationId="{16C6F047-E04A-3331-A97B-BF2A44BDBFBD}"/>
          </ac:spMkLst>
        </pc:spChg>
        <pc:spChg chg="del mod">
          <ac:chgData name="Stephanie Christopher" userId="81bc7d72201d6dda" providerId="LiveId" clId="{CAB43F5F-43F3-4FEE-90FE-6E7D3FE26729}" dt="2023-11-27T22:46:56.542" v="3921" actId="478"/>
          <ac:spMkLst>
            <pc:docMk/>
            <pc:sldMk cId="3243938863" sldId="267"/>
            <ac:spMk id="24" creationId="{59A99ABA-82AA-4F3E-B154-0A319A5CFEF7}"/>
          </ac:spMkLst>
        </pc:spChg>
        <pc:spChg chg="del">
          <ac:chgData name="Stephanie Christopher" userId="81bc7d72201d6dda" providerId="LiveId" clId="{CAB43F5F-43F3-4FEE-90FE-6E7D3FE26729}" dt="2023-11-27T22:47:01.733" v="3927" actId="478"/>
          <ac:spMkLst>
            <pc:docMk/>
            <pc:sldMk cId="3243938863" sldId="267"/>
            <ac:spMk id="34" creationId="{80FEB46E-92DB-2372-F9A0-03A022740D75}"/>
          </ac:spMkLst>
        </pc:spChg>
        <pc:spChg chg="del">
          <ac:chgData name="Stephanie Christopher" userId="81bc7d72201d6dda" providerId="LiveId" clId="{CAB43F5F-43F3-4FEE-90FE-6E7D3FE26729}" dt="2023-11-27T22:46:57.378" v="3922" actId="478"/>
          <ac:spMkLst>
            <pc:docMk/>
            <pc:sldMk cId="3243938863" sldId="267"/>
            <ac:spMk id="35" creationId="{B2A7485C-C864-6A22-C731-33CC57C152DE}"/>
          </ac:spMkLst>
        </pc:spChg>
        <pc:spChg chg="del">
          <ac:chgData name="Stephanie Christopher" userId="81bc7d72201d6dda" providerId="LiveId" clId="{CAB43F5F-43F3-4FEE-90FE-6E7D3FE26729}" dt="2023-11-27T22:46:53.910" v="3918" actId="478"/>
          <ac:spMkLst>
            <pc:docMk/>
            <pc:sldMk cId="3243938863" sldId="267"/>
            <ac:spMk id="38" creationId="{88C8B456-FEBD-C86A-FB17-4DC4B0FD1900}"/>
          </ac:spMkLst>
        </pc:spChg>
        <pc:spChg chg="del">
          <ac:chgData name="Stephanie Christopher" userId="81bc7d72201d6dda" providerId="LiveId" clId="{CAB43F5F-43F3-4FEE-90FE-6E7D3FE26729}" dt="2023-11-27T22:46:51.800" v="3916" actId="478"/>
          <ac:spMkLst>
            <pc:docMk/>
            <pc:sldMk cId="3243938863" sldId="267"/>
            <ac:spMk id="39" creationId="{F3C638E5-BBA6-E33F-94E9-C4186E89268A}"/>
          </ac:spMkLst>
        </pc:spChg>
        <pc:spChg chg="add mod">
          <ac:chgData name="Stephanie Christopher" userId="81bc7d72201d6dda" providerId="LiveId" clId="{CAB43F5F-43F3-4FEE-90FE-6E7D3FE26729}" dt="2023-11-27T23:13:44.468" v="5903" actId="14100"/>
          <ac:spMkLst>
            <pc:docMk/>
            <pc:sldMk cId="3243938863" sldId="267"/>
            <ac:spMk id="48" creationId="{05A317E9-CDD2-FCB1-B417-1F77CD1DA0A0}"/>
          </ac:spMkLst>
        </pc:spChg>
        <pc:spChg chg="add mod">
          <ac:chgData name="Stephanie Christopher" userId="81bc7d72201d6dda" providerId="LiveId" clId="{CAB43F5F-43F3-4FEE-90FE-6E7D3FE26729}" dt="2023-11-27T23:13:52.935" v="5905" actId="14100"/>
          <ac:spMkLst>
            <pc:docMk/>
            <pc:sldMk cId="3243938863" sldId="267"/>
            <ac:spMk id="49" creationId="{E23C2DFA-8084-9792-ED67-13A1F8688272}"/>
          </ac:spMkLst>
        </pc:spChg>
        <pc:spChg chg="add mod">
          <ac:chgData name="Stephanie Christopher" userId="81bc7d72201d6dda" providerId="LiveId" clId="{CAB43F5F-43F3-4FEE-90FE-6E7D3FE26729}" dt="2023-11-27T23:13:40.231" v="5902" actId="14100"/>
          <ac:spMkLst>
            <pc:docMk/>
            <pc:sldMk cId="3243938863" sldId="267"/>
            <ac:spMk id="50" creationId="{409C81C1-A02D-C474-A573-FFC14125B134}"/>
          </ac:spMkLst>
        </pc:spChg>
        <pc:spChg chg="add mod">
          <ac:chgData name="Stephanie Christopher" userId="81bc7d72201d6dda" providerId="LiveId" clId="{CAB43F5F-43F3-4FEE-90FE-6E7D3FE26729}" dt="2023-11-27T23:15:29.890" v="5924" actId="14100"/>
          <ac:spMkLst>
            <pc:docMk/>
            <pc:sldMk cId="3243938863" sldId="267"/>
            <ac:spMk id="63" creationId="{42E72589-84CF-CD9C-5E8B-5595E1B51E96}"/>
          </ac:spMkLst>
        </pc:spChg>
        <pc:picChg chg="del">
          <ac:chgData name="Stephanie Christopher" userId="81bc7d72201d6dda" providerId="LiveId" clId="{CAB43F5F-43F3-4FEE-90FE-6E7D3FE26729}" dt="2023-11-27T22:46:46.052" v="3914" actId="478"/>
          <ac:picMkLst>
            <pc:docMk/>
            <pc:sldMk cId="3243938863" sldId="267"/>
            <ac:picMk id="5" creationId="{659916ED-F6ED-9CB0-F77E-AAF5C3519104}"/>
          </ac:picMkLst>
        </pc:picChg>
        <pc:picChg chg="add mod ord modCrop">
          <ac:chgData name="Stephanie Christopher" userId="81bc7d72201d6dda" providerId="LiveId" clId="{CAB43F5F-43F3-4FEE-90FE-6E7D3FE26729}" dt="2023-11-27T23:05:04.197" v="5657" actId="1076"/>
          <ac:picMkLst>
            <pc:docMk/>
            <pc:sldMk cId="3243938863" sldId="267"/>
            <ac:picMk id="6" creationId="{56E600D8-497F-2756-FEAC-3608FE5B0D6A}"/>
          </ac:picMkLst>
        </pc:picChg>
        <pc:picChg chg="del">
          <ac:chgData name="Stephanie Christopher" userId="81bc7d72201d6dda" providerId="LiveId" clId="{CAB43F5F-43F3-4FEE-90FE-6E7D3FE26729}" dt="2023-11-27T22:46:51.800" v="3916" actId="478"/>
          <ac:picMkLst>
            <pc:docMk/>
            <pc:sldMk cId="3243938863" sldId="267"/>
            <ac:picMk id="20" creationId="{24D3747A-D2F8-229E-DC81-89D377A82D3B}"/>
          </ac:picMkLst>
        </pc:picChg>
        <pc:picChg chg="del">
          <ac:chgData name="Stephanie Christopher" userId="81bc7d72201d6dda" providerId="LiveId" clId="{CAB43F5F-43F3-4FEE-90FE-6E7D3FE26729}" dt="2023-11-27T22:46:46.645" v="3915" actId="478"/>
          <ac:picMkLst>
            <pc:docMk/>
            <pc:sldMk cId="3243938863" sldId="267"/>
            <ac:picMk id="23" creationId="{EB4270DF-DCC6-138A-9CFB-898351E2D0B1}"/>
          </ac:picMkLst>
        </pc:picChg>
        <pc:picChg chg="del">
          <ac:chgData name="Stephanie Christopher" userId="81bc7d72201d6dda" providerId="LiveId" clId="{CAB43F5F-43F3-4FEE-90FE-6E7D3FE26729}" dt="2023-11-27T22:46:52.947" v="3917" actId="478"/>
          <ac:picMkLst>
            <pc:docMk/>
            <pc:sldMk cId="3243938863" sldId="267"/>
            <ac:picMk id="42" creationId="{136AEEF5-6BA5-A165-8B05-5EF88CCFC9DC}"/>
          </ac:picMkLst>
        </pc:picChg>
        <pc:cxnChg chg="add mod">
          <ac:chgData name="Stephanie Christopher" userId="81bc7d72201d6dda" providerId="LiveId" clId="{CAB43F5F-43F3-4FEE-90FE-6E7D3FE26729}" dt="2023-11-27T23:13:59.079" v="5906" actId="14100"/>
          <ac:cxnSpMkLst>
            <pc:docMk/>
            <pc:sldMk cId="3243938863" sldId="267"/>
            <ac:cxnSpMk id="11" creationId="{1B0FDC4B-4877-86AD-F988-E5311354F908}"/>
          </ac:cxnSpMkLst>
        </pc:cxnChg>
        <pc:cxnChg chg="add mod">
          <ac:chgData name="Stephanie Christopher" userId="81bc7d72201d6dda" providerId="LiveId" clId="{CAB43F5F-43F3-4FEE-90FE-6E7D3FE26729}" dt="2023-11-27T23:13:35.031" v="5901" actId="14100"/>
          <ac:cxnSpMkLst>
            <pc:docMk/>
            <pc:sldMk cId="3243938863" sldId="267"/>
            <ac:cxnSpMk id="15" creationId="{D3B06566-D327-B88B-8AD3-82A3B20667E4}"/>
          </ac:cxnSpMkLst>
        </pc:cxnChg>
        <pc:cxnChg chg="add del mod">
          <ac:chgData name="Stephanie Christopher" userId="81bc7d72201d6dda" providerId="LiveId" clId="{CAB43F5F-43F3-4FEE-90FE-6E7D3FE26729}" dt="2023-11-27T23:05:18.333" v="5660" actId="478"/>
          <ac:cxnSpMkLst>
            <pc:docMk/>
            <pc:sldMk cId="3243938863" sldId="267"/>
            <ac:cxnSpMk id="18" creationId="{B4C1F00D-A743-CCCA-198A-6E93E4FE1D88}"/>
          </ac:cxnSpMkLst>
        </pc:cxnChg>
        <pc:cxnChg chg="add mod">
          <ac:chgData name="Stephanie Christopher" userId="81bc7d72201d6dda" providerId="LiveId" clId="{CAB43F5F-43F3-4FEE-90FE-6E7D3FE26729}" dt="2023-11-27T23:07:01.122" v="5701" actId="14100"/>
          <ac:cxnSpMkLst>
            <pc:docMk/>
            <pc:sldMk cId="3243938863" sldId="267"/>
            <ac:cxnSpMk id="26" creationId="{C7726B35-3564-EF85-01D0-25054B0D0031}"/>
          </ac:cxnSpMkLst>
        </pc:cxnChg>
        <pc:cxnChg chg="del">
          <ac:chgData name="Stephanie Christopher" userId="81bc7d72201d6dda" providerId="LiveId" clId="{CAB43F5F-43F3-4FEE-90FE-6E7D3FE26729}" dt="2023-11-27T22:47:00.975" v="3926" actId="478"/>
          <ac:cxnSpMkLst>
            <pc:docMk/>
            <pc:sldMk cId="3243938863" sldId="267"/>
            <ac:cxnSpMk id="27" creationId="{5C6A6357-B08E-2770-E4C7-36F5F0C4AC9A}"/>
          </ac:cxnSpMkLst>
        </pc:cxnChg>
        <pc:cxnChg chg="del">
          <ac:chgData name="Stephanie Christopher" userId="81bc7d72201d6dda" providerId="LiveId" clId="{CAB43F5F-43F3-4FEE-90FE-6E7D3FE26729}" dt="2023-11-27T22:46:57.970" v="3923" actId="478"/>
          <ac:cxnSpMkLst>
            <pc:docMk/>
            <pc:sldMk cId="3243938863" sldId="267"/>
            <ac:cxnSpMk id="29" creationId="{46B40ECD-6208-C2D8-BD6C-D10962F63EE9}"/>
          </ac:cxnSpMkLst>
        </pc:cxnChg>
        <pc:cxnChg chg="del">
          <ac:chgData name="Stephanie Christopher" userId="81bc7d72201d6dda" providerId="LiveId" clId="{CAB43F5F-43F3-4FEE-90FE-6E7D3FE26729}" dt="2023-11-27T22:46:51.800" v="3916" actId="478"/>
          <ac:cxnSpMkLst>
            <pc:docMk/>
            <pc:sldMk cId="3243938863" sldId="267"/>
            <ac:cxnSpMk id="33" creationId="{4C6069F9-91F2-4577-C870-12E5CA0C90DA}"/>
          </ac:cxnSpMkLst>
        </pc:cxnChg>
        <pc:cxnChg chg="del">
          <ac:chgData name="Stephanie Christopher" userId="81bc7d72201d6dda" providerId="LiveId" clId="{CAB43F5F-43F3-4FEE-90FE-6E7D3FE26729}" dt="2023-11-27T22:47:00.087" v="3925" actId="478"/>
          <ac:cxnSpMkLst>
            <pc:docMk/>
            <pc:sldMk cId="3243938863" sldId="267"/>
            <ac:cxnSpMk id="46" creationId="{EFA6ED0B-692F-80F0-C39A-21A4FA35D737}"/>
          </ac:cxnSpMkLst>
        </pc:cxnChg>
        <pc:cxnChg chg="del">
          <ac:chgData name="Stephanie Christopher" userId="81bc7d72201d6dda" providerId="LiveId" clId="{CAB43F5F-43F3-4FEE-90FE-6E7D3FE26729}" dt="2023-11-27T22:46:54.788" v="3919" actId="478"/>
          <ac:cxnSpMkLst>
            <pc:docMk/>
            <pc:sldMk cId="3243938863" sldId="267"/>
            <ac:cxnSpMk id="47" creationId="{E38A0E6B-6AB0-9991-1B5E-5A008DAC80CB}"/>
          </ac:cxnSpMkLst>
        </pc:cxnChg>
        <pc:cxnChg chg="add mod">
          <ac:chgData name="Stephanie Christopher" userId="81bc7d72201d6dda" providerId="LiveId" clId="{CAB43F5F-43F3-4FEE-90FE-6E7D3FE26729}" dt="2023-11-27T23:14:18.229" v="5909" actId="14100"/>
          <ac:cxnSpMkLst>
            <pc:docMk/>
            <pc:sldMk cId="3243938863" sldId="267"/>
            <ac:cxnSpMk id="54" creationId="{C1841B9F-DA97-170C-7C3C-A26CE7206D82}"/>
          </ac:cxnSpMkLst>
        </pc:cxnChg>
        <pc:cxnChg chg="add del mod">
          <ac:chgData name="Stephanie Christopher" userId="81bc7d72201d6dda" providerId="LiveId" clId="{CAB43F5F-43F3-4FEE-90FE-6E7D3FE26729}" dt="2023-11-27T23:14:20.703" v="5911"/>
          <ac:cxnSpMkLst>
            <pc:docMk/>
            <pc:sldMk cId="3243938863" sldId="267"/>
            <ac:cxnSpMk id="56" creationId="{4A82BC45-E1E9-D78D-749F-26E764AB8A12}"/>
          </ac:cxnSpMkLst>
        </pc:cxnChg>
        <pc:cxnChg chg="add mod">
          <ac:chgData name="Stephanie Christopher" userId="81bc7d72201d6dda" providerId="LiveId" clId="{CAB43F5F-43F3-4FEE-90FE-6E7D3FE26729}" dt="2023-11-27T23:14:24.969" v="5913" actId="1076"/>
          <ac:cxnSpMkLst>
            <pc:docMk/>
            <pc:sldMk cId="3243938863" sldId="267"/>
            <ac:cxnSpMk id="57" creationId="{B2AADE76-6B47-7CD8-BB32-393083E2BE6A}"/>
          </ac:cxnSpMkLst>
        </pc:cxnChg>
        <pc:cxnChg chg="add del mod">
          <ac:chgData name="Stephanie Christopher" userId="81bc7d72201d6dda" providerId="LiveId" clId="{CAB43F5F-43F3-4FEE-90FE-6E7D3FE26729}" dt="2023-11-27T23:15:18.542" v="5921" actId="478"/>
          <ac:cxnSpMkLst>
            <pc:docMk/>
            <pc:sldMk cId="3243938863" sldId="267"/>
            <ac:cxnSpMk id="59" creationId="{FD052CDA-ECB1-211F-962C-A907BAC67CC5}"/>
          </ac:cxnSpMkLst>
        </pc:cxnChg>
      </pc:sldChg>
      <pc:sldChg chg="addSp modSp add mod">
        <pc:chgData name="Stephanie Christopher" userId="81bc7d72201d6dda" providerId="LiveId" clId="{CAB43F5F-43F3-4FEE-90FE-6E7D3FE26729}" dt="2023-11-27T23:21:55.320" v="6309" actId="14100"/>
        <pc:sldMkLst>
          <pc:docMk/>
          <pc:sldMk cId="3085829762" sldId="268"/>
        </pc:sldMkLst>
        <pc:spChg chg="mod">
          <ac:chgData name="Stephanie Christopher" userId="81bc7d72201d6dda" providerId="LiveId" clId="{CAB43F5F-43F3-4FEE-90FE-6E7D3FE26729}" dt="2023-11-27T23:11:33.288" v="5858" actId="1076"/>
          <ac:spMkLst>
            <pc:docMk/>
            <pc:sldMk cId="3085829762" sldId="268"/>
            <ac:spMk id="2" creationId="{4BEB72CE-C516-C2B0-C8AC-C62F8F8BD212}"/>
          </ac:spMkLst>
        </pc:spChg>
        <pc:spChg chg="mod">
          <ac:chgData name="Stephanie Christopher" userId="81bc7d72201d6dda" providerId="LiveId" clId="{CAB43F5F-43F3-4FEE-90FE-6E7D3FE26729}" dt="2023-11-27T23:21:38.435" v="6303" actId="1076"/>
          <ac:spMkLst>
            <pc:docMk/>
            <pc:sldMk cId="3085829762" sldId="268"/>
            <ac:spMk id="3" creationId="{65DA038A-A524-953D-4731-3D1D2A025299}"/>
          </ac:spMkLst>
        </pc:spChg>
        <pc:spChg chg="add mod">
          <ac:chgData name="Stephanie Christopher" userId="81bc7d72201d6dda" providerId="LiveId" clId="{CAB43F5F-43F3-4FEE-90FE-6E7D3FE26729}" dt="2023-11-27T23:11:24.297" v="5857" actId="113"/>
          <ac:spMkLst>
            <pc:docMk/>
            <pc:sldMk cId="3085829762" sldId="268"/>
            <ac:spMk id="6" creationId="{4E389354-8A2A-715A-9519-D4CB4669E6C0}"/>
          </ac:spMkLst>
        </pc:spChg>
        <pc:spChg chg="add mod">
          <ac:chgData name="Stephanie Christopher" userId="81bc7d72201d6dda" providerId="LiveId" clId="{CAB43F5F-43F3-4FEE-90FE-6E7D3FE26729}" dt="2023-11-27T23:17:00.158" v="5997" actId="1076"/>
          <ac:spMkLst>
            <pc:docMk/>
            <pc:sldMk cId="3085829762" sldId="268"/>
            <ac:spMk id="7" creationId="{3E82F5E6-E458-7CC3-A734-BAE6589C5C4F}"/>
          </ac:spMkLst>
        </pc:spChg>
        <pc:spChg chg="add mod">
          <ac:chgData name="Stephanie Christopher" userId="81bc7d72201d6dda" providerId="LiveId" clId="{CAB43F5F-43F3-4FEE-90FE-6E7D3FE26729}" dt="2023-11-27T23:11:59.382" v="5866" actId="113"/>
          <ac:spMkLst>
            <pc:docMk/>
            <pc:sldMk cId="3085829762" sldId="268"/>
            <ac:spMk id="13" creationId="{E3BEC6EA-1BAA-C53E-B099-B9B0EB060BB4}"/>
          </ac:spMkLst>
        </pc:spChg>
        <pc:spChg chg="add mod">
          <ac:chgData name="Stephanie Christopher" userId="81bc7d72201d6dda" providerId="LiveId" clId="{CAB43F5F-43F3-4FEE-90FE-6E7D3FE26729}" dt="2023-11-27T23:15:44.996" v="5928" actId="14100"/>
          <ac:spMkLst>
            <pc:docMk/>
            <pc:sldMk cId="3085829762" sldId="268"/>
            <ac:spMk id="25" creationId="{EDA3145E-A1B0-68DB-F430-EA8AE6DE9479}"/>
          </ac:spMkLst>
        </pc:spChg>
        <pc:spChg chg="add mod">
          <ac:chgData name="Stephanie Christopher" userId="81bc7d72201d6dda" providerId="LiveId" clId="{CAB43F5F-43F3-4FEE-90FE-6E7D3FE26729}" dt="2023-11-27T23:17:07.105" v="6000" actId="14100"/>
          <ac:spMkLst>
            <pc:docMk/>
            <pc:sldMk cId="3085829762" sldId="268"/>
            <ac:spMk id="26" creationId="{D0B6D405-79D1-13BE-01F1-B0B44E8CA6FA}"/>
          </ac:spMkLst>
        </pc:spChg>
        <pc:spChg chg="add mod">
          <ac:chgData name="Stephanie Christopher" userId="81bc7d72201d6dda" providerId="LiveId" clId="{CAB43F5F-43F3-4FEE-90FE-6E7D3FE26729}" dt="2023-11-27T23:21:15.330" v="6298" actId="1076"/>
          <ac:spMkLst>
            <pc:docMk/>
            <pc:sldMk cId="3085829762" sldId="268"/>
            <ac:spMk id="36" creationId="{65096CDA-6FE1-1D09-FB93-318C1FBEC978}"/>
          </ac:spMkLst>
        </pc:spChg>
        <pc:picChg chg="add mod">
          <ac:chgData name="Stephanie Christopher" userId="81bc7d72201d6dda" providerId="LiveId" clId="{CAB43F5F-43F3-4FEE-90FE-6E7D3FE26729}" dt="2023-11-27T23:10:59.866" v="5853" actId="1076"/>
          <ac:picMkLst>
            <pc:docMk/>
            <pc:sldMk cId="3085829762" sldId="268"/>
            <ac:picMk id="5" creationId="{9795F943-ADF3-5C54-C7AC-710D4B159809}"/>
          </ac:picMkLst>
        </pc:picChg>
        <pc:picChg chg="add mod">
          <ac:chgData name="Stephanie Christopher" userId="81bc7d72201d6dda" providerId="LiveId" clId="{CAB43F5F-43F3-4FEE-90FE-6E7D3FE26729}" dt="2023-11-27T23:11:05.979" v="5854" actId="1076"/>
          <ac:picMkLst>
            <pc:docMk/>
            <pc:sldMk cId="3085829762" sldId="268"/>
            <ac:picMk id="11" creationId="{8CFC3912-8566-27B7-3E3D-B738684B343B}"/>
          </ac:picMkLst>
        </pc:picChg>
        <pc:picChg chg="add mod">
          <ac:chgData name="Stephanie Christopher" userId="81bc7d72201d6dda" providerId="LiveId" clId="{CAB43F5F-43F3-4FEE-90FE-6E7D3FE26729}" dt="2023-11-27T23:11:16.481" v="5856" actId="1076"/>
          <ac:picMkLst>
            <pc:docMk/>
            <pc:sldMk cId="3085829762" sldId="268"/>
            <ac:picMk id="17" creationId="{BED66F1C-A1AF-F0D9-EA47-937FB3470CB6}"/>
          </ac:picMkLst>
        </pc:picChg>
        <pc:picChg chg="add mod">
          <ac:chgData name="Stephanie Christopher" userId="81bc7d72201d6dda" providerId="LiveId" clId="{CAB43F5F-43F3-4FEE-90FE-6E7D3FE26729}" dt="2023-11-27T23:21:51.333" v="6307" actId="1076"/>
          <ac:picMkLst>
            <pc:docMk/>
            <pc:sldMk cId="3085829762" sldId="268"/>
            <ac:picMk id="28" creationId="{0DB496D4-AA2D-4CCD-F3E5-53C4B79607B3}"/>
          </ac:picMkLst>
        </pc:picChg>
        <pc:picChg chg="add mod">
          <ac:chgData name="Stephanie Christopher" userId="81bc7d72201d6dda" providerId="LiveId" clId="{CAB43F5F-43F3-4FEE-90FE-6E7D3FE26729}" dt="2023-11-27T23:16:29.834" v="5940" actId="1076"/>
          <ac:picMkLst>
            <pc:docMk/>
            <pc:sldMk cId="3085829762" sldId="268"/>
            <ac:picMk id="30" creationId="{69A9D79E-5F60-8F29-36AC-BA0292538F48}"/>
          </ac:picMkLst>
        </pc:picChg>
        <pc:cxnChg chg="add mod">
          <ac:chgData name="Stephanie Christopher" userId="81bc7d72201d6dda" providerId="LiveId" clId="{CAB43F5F-43F3-4FEE-90FE-6E7D3FE26729}" dt="2023-11-27T23:11:47.288" v="5862" actId="14100"/>
          <ac:cxnSpMkLst>
            <pc:docMk/>
            <pc:sldMk cId="3085829762" sldId="268"/>
            <ac:cxnSpMk id="18" creationId="{1F8CD7BC-9BD5-9E7E-4D98-78968151B049}"/>
          </ac:cxnSpMkLst>
        </pc:cxnChg>
        <pc:cxnChg chg="add mod">
          <ac:chgData name="Stephanie Christopher" userId="81bc7d72201d6dda" providerId="LiveId" clId="{CAB43F5F-43F3-4FEE-90FE-6E7D3FE26729}" dt="2023-11-27T23:11:56.644" v="5865" actId="14100"/>
          <ac:cxnSpMkLst>
            <pc:docMk/>
            <pc:sldMk cId="3085829762" sldId="268"/>
            <ac:cxnSpMk id="21" creationId="{AB9894F0-7EEF-4DAA-53AD-1CCF16F4EE52}"/>
          </ac:cxnSpMkLst>
        </pc:cxnChg>
        <pc:cxnChg chg="add mod">
          <ac:chgData name="Stephanie Christopher" userId="81bc7d72201d6dda" providerId="LiveId" clId="{CAB43F5F-43F3-4FEE-90FE-6E7D3FE26729}" dt="2023-11-27T23:12:05.411" v="5869" actId="14100"/>
          <ac:cxnSpMkLst>
            <pc:docMk/>
            <pc:sldMk cId="3085829762" sldId="268"/>
            <ac:cxnSpMk id="23" creationId="{87788D71-9A2B-4368-45C4-508E35339B08}"/>
          </ac:cxnSpMkLst>
        </pc:cxnChg>
        <pc:cxnChg chg="add mod">
          <ac:chgData name="Stephanie Christopher" userId="81bc7d72201d6dda" providerId="LiveId" clId="{CAB43F5F-43F3-4FEE-90FE-6E7D3FE26729}" dt="2023-11-27T23:21:21.822" v="6299" actId="14100"/>
          <ac:cxnSpMkLst>
            <pc:docMk/>
            <pc:sldMk cId="3085829762" sldId="268"/>
            <ac:cxnSpMk id="31" creationId="{074BB46B-FB45-B4A9-B265-4F275EFD80E6}"/>
          </ac:cxnSpMkLst>
        </pc:cxnChg>
        <pc:cxnChg chg="add mod">
          <ac:chgData name="Stephanie Christopher" userId="81bc7d72201d6dda" providerId="LiveId" clId="{CAB43F5F-43F3-4FEE-90FE-6E7D3FE26729}" dt="2023-11-27T23:21:55.320" v="6309" actId="14100"/>
          <ac:cxnSpMkLst>
            <pc:docMk/>
            <pc:sldMk cId="3085829762" sldId="268"/>
            <ac:cxnSpMk id="34" creationId="{2209258C-C5A5-A7C4-7E9C-C7F0C97A303F}"/>
          </ac:cxnSpMkLst>
        </pc:cxnChg>
      </pc:sldChg>
      <pc:sldChg chg="addSp modSp add mod">
        <pc:chgData name="Stephanie Christopher" userId="81bc7d72201d6dda" providerId="LiveId" clId="{CAB43F5F-43F3-4FEE-90FE-6E7D3FE26729}" dt="2023-11-27T23:38:29.039" v="6834" actId="1076"/>
        <pc:sldMkLst>
          <pc:docMk/>
          <pc:sldMk cId="730438409" sldId="269"/>
        </pc:sldMkLst>
        <pc:spChg chg="mod">
          <ac:chgData name="Stephanie Christopher" userId="81bc7d72201d6dda" providerId="LiveId" clId="{CAB43F5F-43F3-4FEE-90FE-6E7D3FE26729}" dt="2023-11-27T23:35:12.448" v="6791" actId="403"/>
          <ac:spMkLst>
            <pc:docMk/>
            <pc:sldMk cId="730438409" sldId="269"/>
            <ac:spMk id="3" creationId="{65DA038A-A524-953D-4731-3D1D2A025299}"/>
          </ac:spMkLst>
        </pc:spChg>
        <pc:spChg chg="add mod">
          <ac:chgData name="Stephanie Christopher" userId="81bc7d72201d6dda" providerId="LiveId" clId="{CAB43F5F-43F3-4FEE-90FE-6E7D3FE26729}" dt="2023-11-27T23:38:29.039" v="6834" actId="1076"/>
          <ac:spMkLst>
            <pc:docMk/>
            <pc:sldMk cId="730438409" sldId="269"/>
            <ac:spMk id="4" creationId="{515FC7ED-7997-3235-91D3-B3BEF18D8E81}"/>
          </ac:spMkLst>
        </pc:spChg>
        <pc:spChg chg="add mod">
          <ac:chgData name="Stephanie Christopher" userId="81bc7d72201d6dda" providerId="LiveId" clId="{CAB43F5F-43F3-4FEE-90FE-6E7D3FE26729}" dt="2023-11-27T23:35:30.349" v="6797" actId="20577"/>
          <ac:spMkLst>
            <pc:docMk/>
            <pc:sldMk cId="730438409" sldId="269"/>
            <ac:spMk id="11" creationId="{3065EC2A-9BFB-5F81-7112-4BD3DC6251E4}"/>
          </ac:spMkLst>
        </pc:spChg>
        <pc:picChg chg="add mod">
          <ac:chgData name="Stephanie Christopher" userId="81bc7d72201d6dda" providerId="LiveId" clId="{CAB43F5F-43F3-4FEE-90FE-6E7D3FE26729}" dt="2023-11-27T23:27:02.420" v="6501" actId="1076"/>
          <ac:picMkLst>
            <pc:docMk/>
            <pc:sldMk cId="730438409" sldId="269"/>
            <ac:picMk id="7" creationId="{AAEB017E-F266-B46D-C365-064D75BA7BFF}"/>
          </ac:picMkLst>
        </pc:picChg>
        <pc:picChg chg="add mod modCrop">
          <ac:chgData name="Stephanie Christopher" userId="81bc7d72201d6dda" providerId="LiveId" clId="{CAB43F5F-43F3-4FEE-90FE-6E7D3FE26729}" dt="2023-11-27T23:35:18.422" v="6793" actId="1076"/>
          <ac:picMkLst>
            <pc:docMk/>
            <pc:sldMk cId="730438409" sldId="269"/>
            <ac:picMk id="9" creationId="{64C48152-7CE0-AD69-4166-A86089CA05ED}"/>
          </ac:picMkLst>
        </pc:picChg>
        <pc:cxnChg chg="add mod ord">
          <ac:chgData name="Stephanie Christopher" userId="81bc7d72201d6dda" providerId="LiveId" clId="{CAB43F5F-43F3-4FEE-90FE-6E7D3FE26729}" dt="2023-11-27T23:35:20.556" v="6794" actId="14100"/>
          <ac:cxnSpMkLst>
            <pc:docMk/>
            <pc:sldMk cId="730438409" sldId="269"/>
            <ac:cxnSpMk id="5" creationId="{D109E35B-A276-53DB-3431-9478A2E34E52}"/>
          </ac:cxnSpMkLst>
        </pc:cxnChg>
        <pc:cxnChg chg="add mod">
          <ac:chgData name="Stephanie Christopher" userId="81bc7d72201d6dda" providerId="LiveId" clId="{CAB43F5F-43F3-4FEE-90FE-6E7D3FE26729}" dt="2023-11-27T23:26:57.037" v="6497" actId="14100"/>
          <ac:cxnSpMkLst>
            <pc:docMk/>
            <pc:sldMk cId="730438409" sldId="269"/>
            <ac:cxnSpMk id="17" creationId="{9A0E8660-9E48-1ECB-AF82-1DEB0A325A40}"/>
          </ac:cxnSpMkLst>
        </pc:cxnChg>
        <pc:cxnChg chg="add mod">
          <ac:chgData name="Stephanie Christopher" userId="81bc7d72201d6dda" providerId="LiveId" clId="{CAB43F5F-43F3-4FEE-90FE-6E7D3FE26729}" dt="2023-11-27T23:35:34.297" v="6798" actId="14100"/>
          <ac:cxnSpMkLst>
            <pc:docMk/>
            <pc:sldMk cId="730438409" sldId="269"/>
            <ac:cxnSpMk id="20" creationId="{0ED722FE-730E-6586-52BD-0CD3EA421C5D}"/>
          </ac:cxnSpMkLst>
        </pc:cxnChg>
        <pc:cxnChg chg="add mod">
          <ac:chgData name="Stephanie Christopher" userId="81bc7d72201d6dda" providerId="LiveId" clId="{CAB43F5F-43F3-4FEE-90FE-6E7D3FE26729}" dt="2023-11-27T23:35:36.197" v="6799" actId="14100"/>
          <ac:cxnSpMkLst>
            <pc:docMk/>
            <pc:sldMk cId="730438409" sldId="269"/>
            <ac:cxnSpMk id="22" creationId="{A5E87398-C94F-9753-B60A-D5764EC4DFE0}"/>
          </ac:cxnSpMkLst>
        </pc:cxnChg>
      </pc:sldChg>
      <pc:sldChg chg="addSp delSp modSp add mod">
        <pc:chgData name="Stephanie Christopher" userId="81bc7d72201d6dda" providerId="LiveId" clId="{CAB43F5F-43F3-4FEE-90FE-6E7D3FE26729}" dt="2023-11-27T23:54:30.232" v="7730" actId="14100"/>
        <pc:sldMkLst>
          <pc:docMk/>
          <pc:sldMk cId="2963600386" sldId="270"/>
        </pc:sldMkLst>
        <pc:spChg chg="mod">
          <ac:chgData name="Stephanie Christopher" userId="81bc7d72201d6dda" providerId="LiveId" clId="{CAB43F5F-43F3-4FEE-90FE-6E7D3FE26729}" dt="2023-11-27T23:34:40.439" v="6783" actId="14100"/>
          <ac:spMkLst>
            <pc:docMk/>
            <pc:sldMk cId="2963600386" sldId="270"/>
            <ac:spMk id="3" creationId="{65DA038A-A524-953D-4731-3D1D2A025299}"/>
          </ac:spMkLst>
        </pc:spChg>
        <pc:spChg chg="add mod">
          <ac:chgData name="Stephanie Christopher" userId="81bc7d72201d6dda" providerId="LiveId" clId="{CAB43F5F-43F3-4FEE-90FE-6E7D3FE26729}" dt="2023-11-27T23:53:33.584" v="7675" actId="20577"/>
          <ac:spMkLst>
            <pc:docMk/>
            <pc:sldMk cId="2963600386" sldId="270"/>
            <ac:spMk id="20" creationId="{DDD597BA-3F28-D75C-1850-A046EB4332BD}"/>
          </ac:spMkLst>
        </pc:spChg>
        <pc:spChg chg="add mod">
          <ac:chgData name="Stephanie Christopher" userId="81bc7d72201d6dda" providerId="LiveId" clId="{CAB43F5F-43F3-4FEE-90FE-6E7D3FE26729}" dt="2023-11-27T23:43:45.858" v="7255" actId="1076"/>
          <ac:spMkLst>
            <pc:docMk/>
            <pc:sldMk cId="2963600386" sldId="270"/>
            <ac:spMk id="21" creationId="{DD673D58-E69C-4F15-C195-CDA874630EB4}"/>
          </ac:spMkLst>
        </pc:spChg>
        <pc:spChg chg="add mod">
          <ac:chgData name="Stephanie Christopher" userId="81bc7d72201d6dda" providerId="LiveId" clId="{CAB43F5F-43F3-4FEE-90FE-6E7D3FE26729}" dt="2023-11-27T23:38:38.740" v="6837" actId="14100"/>
          <ac:spMkLst>
            <pc:docMk/>
            <pc:sldMk cId="2963600386" sldId="270"/>
            <ac:spMk id="35" creationId="{0EF68277-7993-67A9-1BD5-136767B613DE}"/>
          </ac:spMkLst>
        </pc:spChg>
        <pc:spChg chg="add del mod">
          <ac:chgData name="Stephanie Christopher" userId="81bc7d72201d6dda" providerId="LiveId" clId="{CAB43F5F-43F3-4FEE-90FE-6E7D3FE26729}" dt="2023-11-27T23:38:41.125" v="6839"/>
          <ac:spMkLst>
            <pc:docMk/>
            <pc:sldMk cId="2963600386" sldId="270"/>
            <ac:spMk id="36" creationId="{BFBE4F6D-08AA-C9B8-9CA9-E317F4F1D77D}"/>
          </ac:spMkLst>
        </pc:spChg>
        <pc:spChg chg="add mod">
          <ac:chgData name="Stephanie Christopher" userId="81bc7d72201d6dda" providerId="LiveId" clId="{CAB43F5F-43F3-4FEE-90FE-6E7D3FE26729}" dt="2023-11-27T23:43:48.305" v="7256" actId="14100"/>
          <ac:spMkLst>
            <pc:docMk/>
            <pc:sldMk cId="2963600386" sldId="270"/>
            <ac:spMk id="37" creationId="{1629361D-801E-1FF6-1AAF-C8328BE78093}"/>
          </ac:spMkLst>
        </pc:spChg>
        <pc:spChg chg="add mod">
          <ac:chgData name="Stephanie Christopher" userId="81bc7d72201d6dda" providerId="LiveId" clId="{CAB43F5F-43F3-4FEE-90FE-6E7D3FE26729}" dt="2023-11-27T23:44:04.736" v="7260" actId="14100"/>
          <ac:spMkLst>
            <pc:docMk/>
            <pc:sldMk cId="2963600386" sldId="270"/>
            <ac:spMk id="38" creationId="{6E798127-7FDD-0B5F-E710-6A56D8409DF7}"/>
          </ac:spMkLst>
        </pc:spChg>
        <pc:spChg chg="add mod">
          <ac:chgData name="Stephanie Christopher" userId="81bc7d72201d6dda" providerId="LiveId" clId="{CAB43F5F-43F3-4FEE-90FE-6E7D3FE26729}" dt="2023-11-27T23:44:26.048" v="7265" actId="113"/>
          <ac:spMkLst>
            <pc:docMk/>
            <pc:sldMk cId="2963600386" sldId="270"/>
            <ac:spMk id="41" creationId="{53FDE42E-4DA3-668A-73A1-2ED796345AEA}"/>
          </ac:spMkLst>
        </pc:spChg>
        <pc:spChg chg="add del mod">
          <ac:chgData name="Stephanie Christopher" userId="81bc7d72201d6dda" providerId="LiveId" clId="{CAB43F5F-43F3-4FEE-90FE-6E7D3FE26729}" dt="2023-11-27T23:49:12.875" v="7446"/>
          <ac:spMkLst>
            <pc:docMk/>
            <pc:sldMk cId="2963600386" sldId="270"/>
            <ac:spMk id="51" creationId="{524E635C-0014-43F9-37DF-D93C2A56FC3C}"/>
          </ac:spMkLst>
        </pc:spChg>
        <pc:spChg chg="add mod">
          <ac:chgData name="Stephanie Christopher" userId="81bc7d72201d6dda" providerId="LiveId" clId="{CAB43F5F-43F3-4FEE-90FE-6E7D3FE26729}" dt="2023-11-27T23:53:21.240" v="7670" actId="14100"/>
          <ac:spMkLst>
            <pc:docMk/>
            <pc:sldMk cId="2963600386" sldId="270"/>
            <ac:spMk id="52" creationId="{C027B1F5-E564-D66F-709E-E3648BFBE36F}"/>
          </ac:spMkLst>
        </pc:spChg>
        <pc:spChg chg="add mod">
          <ac:chgData name="Stephanie Christopher" userId="81bc7d72201d6dda" providerId="LiveId" clId="{CAB43F5F-43F3-4FEE-90FE-6E7D3FE26729}" dt="2023-11-27T23:53:24.395" v="7671" actId="14100"/>
          <ac:spMkLst>
            <pc:docMk/>
            <pc:sldMk cId="2963600386" sldId="270"/>
            <ac:spMk id="53" creationId="{6AEF4346-18A3-9B75-6D11-3465D2908976}"/>
          </ac:spMkLst>
        </pc:spChg>
        <pc:spChg chg="add mod">
          <ac:chgData name="Stephanie Christopher" userId="81bc7d72201d6dda" providerId="LiveId" clId="{CAB43F5F-43F3-4FEE-90FE-6E7D3FE26729}" dt="2023-11-27T23:53:40.150" v="7677" actId="14100"/>
          <ac:spMkLst>
            <pc:docMk/>
            <pc:sldMk cId="2963600386" sldId="270"/>
            <ac:spMk id="54" creationId="{8DCC2B72-8610-0BF4-3190-7FAB611096FF}"/>
          </ac:spMkLst>
        </pc:spChg>
        <pc:spChg chg="add mod">
          <ac:chgData name="Stephanie Christopher" userId="81bc7d72201d6dda" providerId="LiveId" clId="{CAB43F5F-43F3-4FEE-90FE-6E7D3FE26729}" dt="2023-11-27T23:54:22.230" v="7727" actId="14100"/>
          <ac:spMkLst>
            <pc:docMk/>
            <pc:sldMk cId="2963600386" sldId="270"/>
            <ac:spMk id="56" creationId="{6F03641F-8219-DB0F-606E-82E83CB0F258}"/>
          </ac:spMkLst>
        </pc:spChg>
        <pc:spChg chg="add mod">
          <ac:chgData name="Stephanie Christopher" userId="81bc7d72201d6dda" providerId="LiveId" clId="{CAB43F5F-43F3-4FEE-90FE-6E7D3FE26729}" dt="2023-11-27T23:54:30.232" v="7730" actId="14100"/>
          <ac:spMkLst>
            <pc:docMk/>
            <pc:sldMk cId="2963600386" sldId="270"/>
            <ac:spMk id="58" creationId="{8178729A-37E6-4714-8AC5-2160B8B75994}"/>
          </ac:spMkLst>
        </pc:spChg>
        <pc:picChg chg="add mod">
          <ac:chgData name="Stephanie Christopher" userId="81bc7d72201d6dda" providerId="LiveId" clId="{CAB43F5F-43F3-4FEE-90FE-6E7D3FE26729}" dt="2023-11-27T23:32:14.173" v="6739" actId="1076"/>
          <ac:picMkLst>
            <pc:docMk/>
            <pc:sldMk cId="2963600386" sldId="270"/>
            <ac:picMk id="5" creationId="{1F15B000-DDEA-4BC1-6B08-60A2A0D3D049}"/>
          </ac:picMkLst>
        </pc:picChg>
        <pc:picChg chg="add del mod">
          <ac:chgData name="Stephanie Christopher" userId="81bc7d72201d6dda" providerId="LiveId" clId="{CAB43F5F-43F3-4FEE-90FE-6E7D3FE26729}" dt="2023-11-27T23:27:53.726" v="6515" actId="478"/>
          <ac:picMkLst>
            <pc:docMk/>
            <pc:sldMk cId="2963600386" sldId="270"/>
            <ac:picMk id="7" creationId="{2900C446-901A-A108-8C98-BB2185BDF7FC}"/>
          </ac:picMkLst>
        </pc:picChg>
        <pc:picChg chg="add mod modCrop">
          <ac:chgData name="Stephanie Christopher" userId="81bc7d72201d6dda" providerId="LiveId" clId="{CAB43F5F-43F3-4FEE-90FE-6E7D3FE26729}" dt="2023-11-27T23:34:26.865" v="6779" actId="1076"/>
          <ac:picMkLst>
            <pc:docMk/>
            <pc:sldMk cId="2963600386" sldId="270"/>
            <ac:picMk id="11" creationId="{F0ED3B00-BC08-A16D-EE36-F80ACD7E6636}"/>
          </ac:picMkLst>
        </pc:picChg>
        <pc:picChg chg="add mod modCrop">
          <ac:chgData name="Stephanie Christopher" userId="81bc7d72201d6dda" providerId="LiveId" clId="{CAB43F5F-43F3-4FEE-90FE-6E7D3FE26729}" dt="2023-11-27T23:45:00.283" v="7274" actId="1076"/>
          <ac:picMkLst>
            <pc:docMk/>
            <pc:sldMk cId="2963600386" sldId="270"/>
            <ac:picMk id="45" creationId="{F04199DA-D16C-351D-2782-9FF073860A12}"/>
          </ac:picMkLst>
        </pc:picChg>
        <pc:picChg chg="add mod modCrop">
          <ac:chgData name="Stephanie Christopher" userId="81bc7d72201d6dda" providerId="LiveId" clId="{CAB43F5F-43F3-4FEE-90FE-6E7D3FE26729}" dt="2023-11-27T23:53:43.227" v="7678" actId="1076"/>
          <ac:picMkLst>
            <pc:docMk/>
            <pc:sldMk cId="2963600386" sldId="270"/>
            <ac:picMk id="49" creationId="{12963072-F2BB-33CE-AFB2-3E4146E6E188}"/>
          </ac:picMkLst>
        </pc:picChg>
        <pc:picChg chg="add mod">
          <ac:chgData name="Stephanie Christopher" userId="81bc7d72201d6dda" providerId="LiveId" clId="{CAB43F5F-43F3-4FEE-90FE-6E7D3FE26729}" dt="2023-11-27T23:54:28.536" v="7729" actId="1076"/>
          <ac:picMkLst>
            <pc:docMk/>
            <pc:sldMk cId="2963600386" sldId="270"/>
            <ac:picMk id="57" creationId="{86FB4F6A-9B83-5F9B-5570-D8FA9FF71E60}"/>
          </ac:picMkLst>
        </pc:picChg>
        <pc:cxnChg chg="add mod">
          <ac:chgData name="Stephanie Christopher" userId="81bc7d72201d6dda" providerId="LiveId" clId="{CAB43F5F-43F3-4FEE-90FE-6E7D3FE26729}" dt="2023-11-27T23:45:08.174" v="7275" actId="14100"/>
          <ac:cxnSpMkLst>
            <pc:docMk/>
            <pc:sldMk cId="2963600386" sldId="270"/>
            <ac:cxnSpMk id="13" creationId="{7A361373-A3AF-D9D2-14C4-5A047AC69317}"/>
          </ac:cxnSpMkLst>
        </pc:cxnChg>
        <pc:cxnChg chg="add mod">
          <ac:chgData name="Stephanie Christopher" userId="81bc7d72201d6dda" providerId="LiveId" clId="{CAB43F5F-43F3-4FEE-90FE-6E7D3FE26729}" dt="2023-11-27T23:45:16.269" v="7276" actId="14100"/>
          <ac:cxnSpMkLst>
            <pc:docMk/>
            <pc:sldMk cId="2963600386" sldId="270"/>
            <ac:cxnSpMk id="18" creationId="{285867EC-65B8-E1EE-1350-A1A47BEC5450}"/>
          </ac:cxnSpMkLst>
        </pc:cxnChg>
        <pc:cxnChg chg="add mod">
          <ac:chgData name="Stephanie Christopher" userId="81bc7d72201d6dda" providerId="LiveId" clId="{CAB43F5F-43F3-4FEE-90FE-6E7D3FE26729}" dt="2023-11-27T23:45:22.040" v="7277" actId="14100"/>
          <ac:cxnSpMkLst>
            <pc:docMk/>
            <pc:sldMk cId="2963600386" sldId="270"/>
            <ac:cxnSpMk id="23" creationId="{4EEEF533-4E9B-62E1-6741-C8AC8C705A12}"/>
          </ac:cxnSpMkLst>
        </pc:cxnChg>
        <pc:cxnChg chg="add mod">
          <ac:chgData name="Stephanie Christopher" userId="81bc7d72201d6dda" providerId="LiveId" clId="{CAB43F5F-43F3-4FEE-90FE-6E7D3FE26729}" dt="2023-11-27T23:54:03.987" v="7687" actId="1076"/>
          <ac:cxnSpMkLst>
            <pc:docMk/>
            <pc:sldMk cId="2963600386" sldId="270"/>
            <ac:cxnSpMk id="29" creationId="{84646D9F-B85E-CBDA-F363-F34C567A76FF}"/>
          </ac:cxnSpMkLst>
        </pc:cxnChg>
        <pc:cxnChg chg="add del mod">
          <ac:chgData name="Stephanie Christopher" userId="81bc7d72201d6dda" providerId="LiveId" clId="{CAB43F5F-43F3-4FEE-90FE-6E7D3FE26729}" dt="2023-11-27T23:45:27.250" v="7278" actId="478"/>
          <ac:cxnSpMkLst>
            <pc:docMk/>
            <pc:sldMk cId="2963600386" sldId="270"/>
            <ac:cxnSpMk id="33" creationId="{4224F60D-CA73-CA39-77A8-9FFE233AF558}"/>
          </ac:cxnSpMkLst>
        </pc:cxnChg>
      </pc:sldChg>
      <pc:sldChg chg="addSp delSp modSp add mod">
        <pc:chgData name="Stephanie Christopher" userId="81bc7d72201d6dda" providerId="LiveId" clId="{CAB43F5F-43F3-4FEE-90FE-6E7D3FE26729}" dt="2023-11-27T23:55:20.039" v="7739" actId="1582"/>
        <pc:sldMkLst>
          <pc:docMk/>
          <pc:sldMk cId="531886430" sldId="271"/>
        </pc:sldMkLst>
        <pc:spChg chg="del mod">
          <ac:chgData name="Stephanie Christopher" userId="81bc7d72201d6dda" providerId="LiveId" clId="{CAB43F5F-43F3-4FEE-90FE-6E7D3FE26729}" dt="2023-11-27T23:53:48.809" v="7679" actId="21"/>
          <ac:spMkLst>
            <pc:docMk/>
            <pc:sldMk cId="531886430" sldId="271"/>
            <ac:spMk id="3" creationId="{65DA038A-A524-953D-4731-3D1D2A025299}"/>
          </ac:spMkLst>
        </pc:spChg>
        <pc:spChg chg="add mod ord">
          <ac:chgData name="Stephanie Christopher" userId="81bc7d72201d6dda" providerId="LiveId" clId="{CAB43F5F-43F3-4FEE-90FE-6E7D3FE26729}" dt="2023-11-27T23:54:59.937" v="7737" actId="14100"/>
          <ac:spMkLst>
            <pc:docMk/>
            <pc:sldMk cId="531886430" sldId="271"/>
            <ac:spMk id="4" creationId="{3EFEFE58-58AD-F86B-C18B-58A2CE307D1B}"/>
          </ac:spMkLst>
        </pc:spChg>
        <pc:spChg chg="add del mod">
          <ac:chgData name="Stephanie Christopher" userId="81bc7d72201d6dda" providerId="LiveId" clId="{CAB43F5F-43F3-4FEE-90FE-6E7D3FE26729}" dt="2023-11-27T23:53:48.809" v="7679" actId="21"/>
          <ac:spMkLst>
            <pc:docMk/>
            <pc:sldMk cId="531886430" sldId="271"/>
            <ac:spMk id="11" creationId="{0484FEC1-A88F-3655-2910-E4B9BC2397A0}"/>
          </ac:spMkLst>
        </pc:spChg>
        <pc:spChg chg="add mod">
          <ac:chgData name="Stephanie Christopher" userId="81bc7d72201d6dda" providerId="LiveId" clId="{CAB43F5F-43F3-4FEE-90FE-6E7D3FE26729}" dt="2023-11-27T23:54:52.062" v="7735" actId="14100"/>
          <ac:spMkLst>
            <pc:docMk/>
            <pc:sldMk cId="531886430" sldId="271"/>
            <ac:spMk id="13" creationId="{C2E39DBA-A9EC-D49E-E224-F9574B8DAFCE}"/>
          </ac:spMkLst>
        </pc:spChg>
        <pc:spChg chg="add del mod">
          <ac:chgData name="Stephanie Christopher" userId="81bc7d72201d6dda" providerId="LiveId" clId="{CAB43F5F-43F3-4FEE-90FE-6E7D3FE26729}" dt="2023-11-27T23:54:35.076" v="7731" actId="478"/>
          <ac:spMkLst>
            <pc:docMk/>
            <pc:sldMk cId="531886430" sldId="271"/>
            <ac:spMk id="21" creationId="{695E8375-452B-2E0A-5B2F-938C52E22E58}"/>
          </ac:spMkLst>
        </pc:spChg>
        <pc:picChg chg="add del mod modCrop">
          <ac:chgData name="Stephanie Christopher" userId="81bc7d72201d6dda" providerId="LiveId" clId="{CAB43F5F-43F3-4FEE-90FE-6E7D3FE26729}" dt="2023-11-27T23:53:48.809" v="7679" actId="21"/>
          <ac:picMkLst>
            <pc:docMk/>
            <pc:sldMk cId="531886430" sldId="271"/>
            <ac:picMk id="6" creationId="{34BC8B16-7879-8B6A-9680-01DE22101A61}"/>
          </ac:picMkLst>
        </pc:picChg>
        <pc:picChg chg="add mod">
          <ac:chgData name="Stephanie Christopher" userId="81bc7d72201d6dda" providerId="LiveId" clId="{CAB43F5F-43F3-4FEE-90FE-6E7D3FE26729}" dt="2023-11-27T23:54:44.119" v="7733" actId="1076"/>
          <ac:picMkLst>
            <pc:docMk/>
            <pc:sldMk cId="531886430" sldId="271"/>
            <ac:picMk id="9" creationId="{41756FA0-48D5-65EE-AF25-CACDBA1CB6DD}"/>
          </ac:picMkLst>
        </pc:picChg>
        <pc:cxnChg chg="add mod">
          <ac:chgData name="Stephanie Christopher" userId="81bc7d72201d6dda" providerId="LiveId" clId="{CAB43F5F-43F3-4FEE-90FE-6E7D3FE26729}" dt="2023-11-27T23:55:20.039" v="7739" actId="1582"/>
          <ac:cxnSpMkLst>
            <pc:docMk/>
            <pc:sldMk cId="531886430" sldId="271"/>
            <ac:cxnSpMk id="15" creationId="{91785389-BB3A-87CB-F3E3-1CCFE9E47864}"/>
          </ac:cxnSpMkLst>
        </pc:cxnChg>
      </pc:sldChg>
      <pc:sldChg chg="modSp add mod">
        <pc:chgData name="Stephanie Christopher" userId="81bc7d72201d6dda" providerId="LiveId" clId="{CAB43F5F-43F3-4FEE-90FE-6E7D3FE26729}" dt="2023-11-28T21:31:57.230" v="8035" actId="122"/>
        <pc:sldMkLst>
          <pc:docMk/>
          <pc:sldMk cId="1482639932" sldId="272"/>
        </pc:sldMkLst>
        <pc:spChg chg="mod">
          <ac:chgData name="Stephanie Christopher" userId="81bc7d72201d6dda" providerId="LiveId" clId="{CAB43F5F-43F3-4FEE-90FE-6E7D3FE26729}" dt="2023-11-28T21:31:57.230" v="8035" actId="122"/>
          <ac:spMkLst>
            <pc:docMk/>
            <pc:sldMk cId="1482639932" sldId="272"/>
            <ac:spMk id="2" creationId="{4BEB72CE-C516-C2B0-C8AC-C62F8F8BD212}"/>
          </ac:spMkLst>
        </pc:spChg>
        <pc:spChg chg="mod">
          <ac:chgData name="Stephanie Christopher" userId="81bc7d72201d6dda" providerId="LiveId" clId="{CAB43F5F-43F3-4FEE-90FE-6E7D3FE26729}" dt="2023-11-28T21:31:34.192" v="8018" actId="113"/>
          <ac:spMkLst>
            <pc:docMk/>
            <pc:sldMk cId="1482639932" sldId="272"/>
            <ac:spMk id="4" creationId="{3EFEFE58-58AD-F86B-C18B-58A2CE307D1B}"/>
          </ac:spMkLst>
        </pc:spChg>
        <pc:spChg chg="mod">
          <ac:chgData name="Stephanie Christopher" userId="81bc7d72201d6dda" providerId="LiveId" clId="{CAB43F5F-43F3-4FEE-90FE-6E7D3FE26729}" dt="2023-11-28T21:30:15.761" v="7900" actId="14100"/>
          <ac:spMkLst>
            <pc:docMk/>
            <pc:sldMk cId="1482639932" sldId="272"/>
            <ac:spMk id="13" creationId="{C2E39DBA-A9EC-D49E-E224-F9574B8DAFCE}"/>
          </ac:spMkLst>
        </pc:spChg>
        <pc:picChg chg="mod">
          <ac:chgData name="Stephanie Christopher" userId="81bc7d72201d6dda" providerId="LiveId" clId="{CAB43F5F-43F3-4FEE-90FE-6E7D3FE26729}" dt="2023-11-28T21:29:09.387" v="7746" actId="14826"/>
          <ac:picMkLst>
            <pc:docMk/>
            <pc:sldMk cId="1482639932" sldId="272"/>
            <ac:picMk id="9" creationId="{41756FA0-48D5-65EE-AF25-CACDBA1CB6DD}"/>
          </ac:picMkLst>
        </pc:picChg>
        <pc:cxnChg chg="mod">
          <ac:chgData name="Stephanie Christopher" userId="81bc7d72201d6dda" providerId="LiveId" clId="{CAB43F5F-43F3-4FEE-90FE-6E7D3FE26729}" dt="2023-11-28T21:30:21.450" v="7901" actId="14100"/>
          <ac:cxnSpMkLst>
            <pc:docMk/>
            <pc:sldMk cId="1482639932" sldId="272"/>
            <ac:cxnSpMk id="15" creationId="{91785389-BB3A-87CB-F3E3-1CCFE9E47864}"/>
          </ac:cxnSpMkLst>
        </pc:cxnChg>
      </pc:sldChg>
      <pc:sldChg chg="delSp add del mod">
        <pc:chgData name="Stephanie Christopher" userId="81bc7d72201d6dda" providerId="LiveId" clId="{CAB43F5F-43F3-4FEE-90FE-6E7D3FE26729}" dt="2023-11-27T23:57:06.531" v="7744" actId="2696"/>
        <pc:sldMkLst>
          <pc:docMk/>
          <pc:sldMk cId="4223122759" sldId="272"/>
        </pc:sldMkLst>
        <pc:spChg chg="del">
          <ac:chgData name="Stephanie Christopher" userId="81bc7d72201d6dda" providerId="LiveId" clId="{CAB43F5F-43F3-4FEE-90FE-6E7D3FE26729}" dt="2023-11-27T23:55:32.197" v="7742" actId="478"/>
          <ac:spMkLst>
            <pc:docMk/>
            <pc:sldMk cId="4223122759" sldId="272"/>
            <ac:spMk id="4" creationId="{3EFEFE58-58AD-F86B-C18B-58A2CE307D1B}"/>
          </ac:spMkLst>
        </pc:spChg>
        <pc:spChg chg="del">
          <ac:chgData name="Stephanie Christopher" userId="81bc7d72201d6dda" providerId="LiveId" clId="{CAB43F5F-43F3-4FEE-90FE-6E7D3FE26729}" dt="2023-11-27T23:55:33.713" v="7743" actId="478"/>
          <ac:spMkLst>
            <pc:docMk/>
            <pc:sldMk cId="4223122759" sldId="272"/>
            <ac:spMk id="13" creationId="{C2E39DBA-A9EC-D49E-E224-F9574B8DAFCE}"/>
          </ac:spMkLst>
        </pc:spChg>
        <pc:cxnChg chg="del">
          <ac:chgData name="Stephanie Christopher" userId="81bc7d72201d6dda" providerId="LiveId" clId="{CAB43F5F-43F3-4FEE-90FE-6E7D3FE26729}" dt="2023-11-27T23:55:30.869" v="7741" actId="478"/>
          <ac:cxnSpMkLst>
            <pc:docMk/>
            <pc:sldMk cId="4223122759" sldId="272"/>
            <ac:cxnSpMk id="15" creationId="{91785389-BB3A-87CB-F3E3-1CCFE9E47864}"/>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7DE1D1-1697-49B2-8739-D24F05F3FB5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121660D7-26C9-4048-9182-8A775CF46FC6}">
      <dgm:prSet/>
      <dgm:spPr/>
      <dgm:t>
        <a:bodyPr/>
        <a:lstStyle/>
        <a:p>
          <a:r>
            <a:rPr lang="en-US" dirty="0"/>
            <a:t>Add a </a:t>
          </a:r>
        </a:p>
        <a:p>
          <a:r>
            <a:rPr lang="en-US" dirty="0"/>
            <a:t>Wall of Recognition </a:t>
          </a:r>
        </a:p>
        <a:p>
          <a:r>
            <a:rPr lang="en-US" dirty="0"/>
            <a:t>Button to Menu</a:t>
          </a:r>
        </a:p>
      </dgm:t>
    </dgm:pt>
    <dgm:pt modelId="{787D14DE-5BAA-453E-9309-E33768FCCE9D}" type="parTrans" cxnId="{364FCFC2-05DA-4E97-8892-CC8DD3DBE964}">
      <dgm:prSet/>
      <dgm:spPr/>
      <dgm:t>
        <a:bodyPr/>
        <a:lstStyle/>
        <a:p>
          <a:endParaRPr lang="en-US"/>
        </a:p>
      </dgm:t>
    </dgm:pt>
    <dgm:pt modelId="{ECA16BDA-EABC-4858-8ABD-7948CEDC2E73}" type="sibTrans" cxnId="{364FCFC2-05DA-4E97-8892-CC8DD3DBE964}">
      <dgm:prSet phldrT="1" phldr="0"/>
      <dgm:spPr/>
      <dgm:t>
        <a:bodyPr/>
        <a:lstStyle/>
        <a:p>
          <a:endParaRPr lang="en-US"/>
        </a:p>
      </dgm:t>
    </dgm:pt>
    <dgm:pt modelId="{FBC338B9-7D82-476F-8930-458B434B3C97}">
      <dgm:prSet/>
      <dgm:spPr/>
      <dgm:t>
        <a:bodyPr/>
        <a:lstStyle/>
        <a:p>
          <a:r>
            <a:rPr lang="en-US" dirty="0"/>
            <a:t>Add under </a:t>
          </a:r>
        </a:p>
        <a:p>
          <a:r>
            <a:rPr lang="en-US" dirty="0"/>
            <a:t>Resources </a:t>
          </a:r>
        </a:p>
        <a:p>
          <a:r>
            <a:rPr lang="en-US" dirty="0"/>
            <a:t>dropdown</a:t>
          </a:r>
        </a:p>
      </dgm:t>
    </dgm:pt>
    <dgm:pt modelId="{EBA3DDAD-9938-4C3D-985C-C28A4A144C99}" type="parTrans" cxnId="{B64317EB-9656-441C-9040-F0187B8FE3D8}">
      <dgm:prSet/>
      <dgm:spPr/>
      <dgm:t>
        <a:bodyPr/>
        <a:lstStyle/>
        <a:p>
          <a:endParaRPr lang="en-US"/>
        </a:p>
      </dgm:t>
    </dgm:pt>
    <dgm:pt modelId="{9AE85583-6B93-4C4C-A1B5-EFAD638F72D3}" type="sibTrans" cxnId="{B64317EB-9656-441C-9040-F0187B8FE3D8}">
      <dgm:prSet phldrT="2" phldr="0"/>
      <dgm:spPr/>
      <dgm:t>
        <a:bodyPr/>
        <a:lstStyle/>
        <a:p>
          <a:endParaRPr lang="en-US"/>
        </a:p>
      </dgm:t>
    </dgm:pt>
    <dgm:pt modelId="{4E70A240-7048-4255-96FE-D52C58F8BA2D}">
      <dgm:prSet/>
      <dgm:spPr/>
      <dgm:t>
        <a:bodyPr tIns="182880" bIns="91440"/>
        <a:lstStyle/>
        <a:p>
          <a:r>
            <a:rPr lang="en-US" dirty="0"/>
            <a:t>Add under </a:t>
          </a:r>
        </a:p>
        <a:p>
          <a:r>
            <a:rPr lang="en-US" dirty="0"/>
            <a:t>Donate </a:t>
          </a:r>
        </a:p>
        <a:p>
          <a:r>
            <a:rPr lang="en-US" dirty="0"/>
            <a:t>drop down </a:t>
          </a:r>
        </a:p>
        <a:p>
          <a:endParaRPr lang="en-US" dirty="0"/>
        </a:p>
      </dgm:t>
    </dgm:pt>
    <dgm:pt modelId="{20819DB0-2C8A-44D8-BAF5-B977FA9843B7}" type="parTrans" cxnId="{2B40ACA5-0032-4331-AEE3-33274EF33809}">
      <dgm:prSet/>
      <dgm:spPr/>
      <dgm:t>
        <a:bodyPr/>
        <a:lstStyle/>
        <a:p>
          <a:endParaRPr lang="en-US"/>
        </a:p>
      </dgm:t>
    </dgm:pt>
    <dgm:pt modelId="{D408B151-1C03-489C-BA22-567529A19720}" type="sibTrans" cxnId="{2B40ACA5-0032-4331-AEE3-33274EF33809}">
      <dgm:prSet phldrT="3" phldr="0"/>
      <dgm:spPr/>
      <dgm:t>
        <a:bodyPr/>
        <a:lstStyle/>
        <a:p>
          <a:endParaRPr lang="en-US"/>
        </a:p>
      </dgm:t>
    </dgm:pt>
    <dgm:pt modelId="{42A144A6-D8D4-4D12-8D2B-5A420E8E381D}" type="pres">
      <dgm:prSet presAssocID="{2C7DE1D1-1697-49B2-8739-D24F05F3FB5B}" presName="diagram" presStyleCnt="0">
        <dgm:presLayoutVars>
          <dgm:dir/>
          <dgm:resizeHandles val="exact"/>
        </dgm:presLayoutVars>
      </dgm:prSet>
      <dgm:spPr/>
    </dgm:pt>
    <dgm:pt modelId="{78FE2363-CEE9-4618-9AD3-E64697739B66}" type="pres">
      <dgm:prSet presAssocID="{121660D7-26C9-4048-9182-8A775CF46FC6}" presName="node" presStyleLbl="node1" presStyleIdx="0" presStyleCnt="3">
        <dgm:presLayoutVars>
          <dgm:bulletEnabled val="1"/>
        </dgm:presLayoutVars>
      </dgm:prSet>
      <dgm:spPr/>
    </dgm:pt>
    <dgm:pt modelId="{9A978B47-CFFE-4111-9E7E-FE784DF7D98F}" type="pres">
      <dgm:prSet presAssocID="{ECA16BDA-EABC-4858-8ABD-7948CEDC2E73}" presName="sibTrans" presStyleCnt="0"/>
      <dgm:spPr/>
    </dgm:pt>
    <dgm:pt modelId="{45516E81-405F-4E8B-A214-4C4793C9A9E8}" type="pres">
      <dgm:prSet presAssocID="{FBC338B9-7D82-476F-8930-458B434B3C97}" presName="node" presStyleLbl="node1" presStyleIdx="1" presStyleCnt="3">
        <dgm:presLayoutVars>
          <dgm:bulletEnabled val="1"/>
        </dgm:presLayoutVars>
      </dgm:prSet>
      <dgm:spPr/>
    </dgm:pt>
    <dgm:pt modelId="{542BCBC1-873B-433B-B9D3-30AD78C23FAB}" type="pres">
      <dgm:prSet presAssocID="{9AE85583-6B93-4C4C-A1B5-EFAD638F72D3}" presName="sibTrans" presStyleCnt="0"/>
      <dgm:spPr/>
    </dgm:pt>
    <dgm:pt modelId="{70365865-FDCC-4172-8750-99D97EA7785B}" type="pres">
      <dgm:prSet presAssocID="{4E70A240-7048-4255-96FE-D52C58F8BA2D}" presName="node" presStyleLbl="node1" presStyleIdx="2" presStyleCnt="3">
        <dgm:presLayoutVars>
          <dgm:bulletEnabled val="1"/>
        </dgm:presLayoutVars>
      </dgm:prSet>
      <dgm:spPr/>
    </dgm:pt>
  </dgm:ptLst>
  <dgm:cxnLst>
    <dgm:cxn modelId="{8C888B05-95A7-495F-9ADF-786D33E5843A}" type="presOf" srcId="{FBC338B9-7D82-476F-8930-458B434B3C97}" destId="{45516E81-405F-4E8B-A214-4C4793C9A9E8}" srcOrd="0" destOrd="0" presId="urn:microsoft.com/office/officeart/2005/8/layout/default"/>
    <dgm:cxn modelId="{4786AC2C-8FD2-4A34-9C6D-E407F5A02BF4}" type="presOf" srcId="{121660D7-26C9-4048-9182-8A775CF46FC6}" destId="{78FE2363-CEE9-4618-9AD3-E64697739B66}" srcOrd="0" destOrd="0" presId="urn:microsoft.com/office/officeart/2005/8/layout/default"/>
    <dgm:cxn modelId="{EA37875B-1197-49E1-82C8-A8818F4F3FAD}" type="presOf" srcId="{4E70A240-7048-4255-96FE-D52C58F8BA2D}" destId="{70365865-FDCC-4172-8750-99D97EA7785B}" srcOrd="0" destOrd="0" presId="urn:microsoft.com/office/officeart/2005/8/layout/default"/>
    <dgm:cxn modelId="{2B40ACA5-0032-4331-AEE3-33274EF33809}" srcId="{2C7DE1D1-1697-49B2-8739-D24F05F3FB5B}" destId="{4E70A240-7048-4255-96FE-D52C58F8BA2D}" srcOrd="2" destOrd="0" parTransId="{20819DB0-2C8A-44D8-BAF5-B977FA9843B7}" sibTransId="{D408B151-1C03-489C-BA22-567529A19720}"/>
    <dgm:cxn modelId="{364FCFC2-05DA-4E97-8892-CC8DD3DBE964}" srcId="{2C7DE1D1-1697-49B2-8739-D24F05F3FB5B}" destId="{121660D7-26C9-4048-9182-8A775CF46FC6}" srcOrd="0" destOrd="0" parTransId="{787D14DE-5BAA-453E-9309-E33768FCCE9D}" sibTransId="{ECA16BDA-EABC-4858-8ABD-7948CEDC2E73}"/>
    <dgm:cxn modelId="{FB87E1E2-E817-4768-B975-6231FC9E45D3}" type="presOf" srcId="{2C7DE1D1-1697-49B2-8739-D24F05F3FB5B}" destId="{42A144A6-D8D4-4D12-8D2B-5A420E8E381D}" srcOrd="0" destOrd="0" presId="urn:microsoft.com/office/officeart/2005/8/layout/default"/>
    <dgm:cxn modelId="{B64317EB-9656-441C-9040-F0187B8FE3D8}" srcId="{2C7DE1D1-1697-49B2-8739-D24F05F3FB5B}" destId="{FBC338B9-7D82-476F-8930-458B434B3C97}" srcOrd="1" destOrd="0" parTransId="{EBA3DDAD-9938-4C3D-985C-C28A4A144C99}" sibTransId="{9AE85583-6B93-4C4C-A1B5-EFAD638F72D3}"/>
    <dgm:cxn modelId="{50E9395D-DA45-4E96-8202-9BAA96F8A6B5}" type="presParOf" srcId="{42A144A6-D8D4-4D12-8D2B-5A420E8E381D}" destId="{78FE2363-CEE9-4618-9AD3-E64697739B66}" srcOrd="0" destOrd="0" presId="urn:microsoft.com/office/officeart/2005/8/layout/default"/>
    <dgm:cxn modelId="{401525DD-1F62-4532-B1B4-82F11DEE7187}" type="presParOf" srcId="{42A144A6-D8D4-4D12-8D2B-5A420E8E381D}" destId="{9A978B47-CFFE-4111-9E7E-FE784DF7D98F}" srcOrd="1" destOrd="0" presId="urn:microsoft.com/office/officeart/2005/8/layout/default"/>
    <dgm:cxn modelId="{1281511A-8EBD-435C-8023-60EDD575EB05}" type="presParOf" srcId="{42A144A6-D8D4-4D12-8D2B-5A420E8E381D}" destId="{45516E81-405F-4E8B-A214-4C4793C9A9E8}" srcOrd="2" destOrd="0" presId="urn:microsoft.com/office/officeart/2005/8/layout/default"/>
    <dgm:cxn modelId="{FEACE8C5-E1D0-4744-8315-4FCF3A8A5AF2}" type="presParOf" srcId="{42A144A6-D8D4-4D12-8D2B-5A420E8E381D}" destId="{542BCBC1-873B-433B-B9D3-30AD78C23FAB}" srcOrd="3" destOrd="0" presId="urn:microsoft.com/office/officeart/2005/8/layout/default"/>
    <dgm:cxn modelId="{50A5F331-211C-45F0-9EFB-1224B55C3144}" type="presParOf" srcId="{42A144A6-D8D4-4D12-8D2B-5A420E8E381D}" destId="{70365865-FDCC-4172-8750-99D97EA7785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E2363-CEE9-4618-9AD3-E64697739B66}">
      <dsp:nvSpPr>
        <dsp:cNvPr id="0" name=""/>
        <dsp:cNvSpPr/>
      </dsp:nvSpPr>
      <dsp:spPr>
        <a:xfrm>
          <a:off x="0" y="820218"/>
          <a:ext cx="3414946" cy="20489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Add a </a:t>
          </a:r>
        </a:p>
        <a:p>
          <a:pPr marL="0" lvl="0" indent="0" algn="ctr" defTabSz="1066800">
            <a:lnSpc>
              <a:spcPct val="90000"/>
            </a:lnSpc>
            <a:spcBef>
              <a:spcPct val="0"/>
            </a:spcBef>
            <a:spcAft>
              <a:spcPct val="35000"/>
            </a:spcAft>
            <a:buNone/>
          </a:pPr>
          <a:r>
            <a:rPr lang="en-US" sz="2400" kern="1200" dirty="0"/>
            <a:t>Wall of Recognition </a:t>
          </a:r>
        </a:p>
        <a:p>
          <a:pPr marL="0" lvl="0" indent="0" algn="ctr" defTabSz="1066800">
            <a:lnSpc>
              <a:spcPct val="90000"/>
            </a:lnSpc>
            <a:spcBef>
              <a:spcPct val="0"/>
            </a:spcBef>
            <a:spcAft>
              <a:spcPct val="35000"/>
            </a:spcAft>
            <a:buNone/>
          </a:pPr>
          <a:r>
            <a:rPr lang="en-US" sz="2400" kern="1200" dirty="0"/>
            <a:t>Button to Menu</a:t>
          </a:r>
        </a:p>
      </dsp:txBody>
      <dsp:txXfrm>
        <a:off x="0" y="820218"/>
        <a:ext cx="3414946" cy="2048967"/>
      </dsp:txXfrm>
    </dsp:sp>
    <dsp:sp modelId="{45516E81-405F-4E8B-A214-4C4793C9A9E8}">
      <dsp:nvSpPr>
        <dsp:cNvPr id="0" name=""/>
        <dsp:cNvSpPr/>
      </dsp:nvSpPr>
      <dsp:spPr>
        <a:xfrm>
          <a:off x="3756441" y="820218"/>
          <a:ext cx="3414946" cy="204896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Add under </a:t>
          </a:r>
        </a:p>
        <a:p>
          <a:pPr marL="0" lvl="0" indent="0" algn="ctr" defTabSz="1066800">
            <a:lnSpc>
              <a:spcPct val="90000"/>
            </a:lnSpc>
            <a:spcBef>
              <a:spcPct val="0"/>
            </a:spcBef>
            <a:spcAft>
              <a:spcPct val="35000"/>
            </a:spcAft>
            <a:buNone/>
          </a:pPr>
          <a:r>
            <a:rPr lang="en-US" sz="2400" kern="1200" dirty="0"/>
            <a:t>Resources </a:t>
          </a:r>
        </a:p>
        <a:p>
          <a:pPr marL="0" lvl="0" indent="0" algn="ctr" defTabSz="1066800">
            <a:lnSpc>
              <a:spcPct val="90000"/>
            </a:lnSpc>
            <a:spcBef>
              <a:spcPct val="0"/>
            </a:spcBef>
            <a:spcAft>
              <a:spcPct val="35000"/>
            </a:spcAft>
            <a:buNone/>
          </a:pPr>
          <a:r>
            <a:rPr lang="en-US" sz="2400" kern="1200" dirty="0"/>
            <a:t>dropdown</a:t>
          </a:r>
        </a:p>
      </dsp:txBody>
      <dsp:txXfrm>
        <a:off x="3756441" y="820218"/>
        <a:ext cx="3414946" cy="2048967"/>
      </dsp:txXfrm>
    </dsp:sp>
    <dsp:sp modelId="{70365865-FDCC-4172-8750-99D97EA7785B}">
      <dsp:nvSpPr>
        <dsp:cNvPr id="0" name=""/>
        <dsp:cNvSpPr/>
      </dsp:nvSpPr>
      <dsp:spPr>
        <a:xfrm>
          <a:off x="7512882" y="820218"/>
          <a:ext cx="3414946" cy="204896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Add under </a:t>
          </a:r>
        </a:p>
        <a:p>
          <a:pPr marL="0" lvl="0" indent="0" algn="ctr" defTabSz="1066800">
            <a:lnSpc>
              <a:spcPct val="90000"/>
            </a:lnSpc>
            <a:spcBef>
              <a:spcPct val="0"/>
            </a:spcBef>
            <a:spcAft>
              <a:spcPct val="35000"/>
            </a:spcAft>
            <a:buNone/>
          </a:pPr>
          <a:r>
            <a:rPr lang="en-US" sz="2400" kern="1200" dirty="0"/>
            <a:t>Donate </a:t>
          </a:r>
        </a:p>
        <a:p>
          <a:pPr marL="0" lvl="0" indent="0" algn="ctr" defTabSz="1066800">
            <a:lnSpc>
              <a:spcPct val="90000"/>
            </a:lnSpc>
            <a:spcBef>
              <a:spcPct val="0"/>
            </a:spcBef>
            <a:spcAft>
              <a:spcPct val="35000"/>
            </a:spcAft>
            <a:buNone/>
          </a:pPr>
          <a:r>
            <a:rPr lang="en-US" sz="2400" kern="1200" dirty="0"/>
            <a:t>drop down </a:t>
          </a:r>
        </a:p>
        <a:p>
          <a:pPr marL="0" lvl="0" indent="0" algn="ctr" defTabSz="1066800">
            <a:lnSpc>
              <a:spcPct val="90000"/>
            </a:lnSpc>
            <a:spcBef>
              <a:spcPct val="0"/>
            </a:spcBef>
            <a:spcAft>
              <a:spcPct val="35000"/>
            </a:spcAft>
            <a:buNone/>
          </a:pPr>
          <a:endParaRPr lang="en-US" sz="2400" kern="1200" dirty="0"/>
        </a:p>
      </dsp:txBody>
      <dsp:txXfrm>
        <a:off x="7512882" y="820218"/>
        <a:ext cx="3414946" cy="20489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A2A2-A2F0-1F0F-436A-5E370E4FAB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7A2B87-FF7A-ECED-1837-FC800B8576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899A99-4B34-E00F-145C-84E98E6491C1}"/>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5" name="Footer Placeholder 4">
            <a:extLst>
              <a:ext uri="{FF2B5EF4-FFF2-40B4-BE49-F238E27FC236}">
                <a16:creationId xmlns:a16="http://schemas.microsoft.com/office/drawing/2014/main" id="{57BCAF3D-FD58-634D-4764-DC982502A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23354-3D6A-1E61-A950-0D755AC8B5A7}"/>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3945218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ADF3-524F-E330-5EC7-09F2F4C029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416A20-C1C1-2D5F-B122-8A7D5AB639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DABDC-36BC-8D61-1565-C431271B3085}"/>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5" name="Footer Placeholder 4">
            <a:extLst>
              <a:ext uri="{FF2B5EF4-FFF2-40B4-BE49-F238E27FC236}">
                <a16:creationId xmlns:a16="http://schemas.microsoft.com/office/drawing/2014/main" id="{FB20D362-B14F-54F5-4399-E749274B0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10B46-81C0-B9CF-F723-A9D1F2AF59B6}"/>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1481440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58E7E4-FAFE-5F2C-BEFB-790274B286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5D3110-D7A7-0B22-B320-ACEEA7E7F9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92224-11A4-0B44-ACC1-81B2F3C34AC9}"/>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5" name="Footer Placeholder 4">
            <a:extLst>
              <a:ext uri="{FF2B5EF4-FFF2-40B4-BE49-F238E27FC236}">
                <a16:creationId xmlns:a16="http://schemas.microsoft.com/office/drawing/2014/main" id="{37A4CC93-3A86-527C-B036-B2576FA6E3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7031D-6AA0-08E3-9A7D-545A556A8108}"/>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252992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F98A-CD44-3FC1-3216-3223032103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EEE3F0-218D-EA14-A833-E73290D1E4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43FE2D-BCAE-C863-581C-DCEF04C8650F}"/>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5" name="Footer Placeholder 4">
            <a:extLst>
              <a:ext uri="{FF2B5EF4-FFF2-40B4-BE49-F238E27FC236}">
                <a16:creationId xmlns:a16="http://schemas.microsoft.com/office/drawing/2014/main" id="{90245193-7CF2-EAE6-0C34-C60C03AA5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88CE1-8FA7-69F8-176D-505837CE8138}"/>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834179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0BFE-2DD8-5D3F-020D-F887A602A5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90D84F-7787-0099-B5EE-93D851E005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29D6F7-F38E-3780-422A-702B8840D5DB}"/>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5" name="Footer Placeholder 4">
            <a:extLst>
              <a:ext uri="{FF2B5EF4-FFF2-40B4-BE49-F238E27FC236}">
                <a16:creationId xmlns:a16="http://schemas.microsoft.com/office/drawing/2014/main" id="{201E98C7-F8EC-4BE5-51B5-84357564F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FE808-B0D3-2961-B746-F944B9DA5BE6}"/>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211032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321DB-C70A-2F8F-BDA3-AA3E6480E2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8B1390-D32E-0D7F-86F9-7A274CD7A5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B1F2F8-CF1B-122F-A553-982CF1D340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54DDDD-E9BC-45C5-1098-57BAAC372981}"/>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6" name="Footer Placeholder 5">
            <a:extLst>
              <a:ext uri="{FF2B5EF4-FFF2-40B4-BE49-F238E27FC236}">
                <a16:creationId xmlns:a16="http://schemas.microsoft.com/office/drawing/2014/main" id="{95057934-205D-0427-E1E3-7E643D1EE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505BF-6420-3AEC-B88D-4ED520157357}"/>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212130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FF20-8BF6-C050-7F4A-39A901E7F2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B821CF-CDBA-888A-5D11-E8392E39D6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976E9A-EFCC-6ADB-1E42-CBB0D86D3D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9A46F0-A2FF-F63F-43C8-054C3F6F60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784B4D-9C44-F8C2-94D6-BB9C74B9B1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59466D-0FAE-C079-997F-5D3557CCB650}"/>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8" name="Footer Placeholder 7">
            <a:extLst>
              <a:ext uri="{FF2B5EF4-FFF2-40B4-BE49-F238E27FC236}">
                <a16:creationId xmlns:a16="http://schemas.microsoft.com/office/drawing/2014/main" id="{B65BF338-244A-2EAF-99E4-DA47D173AF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4B5D27-8D00-DD12-ECB0-3ED794436642}"/>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984464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9FAC-C9A2-1B42-8A02-7D341D8E18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B0521C-C179-8107-E71B-4F0223E874A7}"/>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4" name="Footer Placeholder 3">
            <a:extLst>
              <a:ext uri="{FF2B5EF4-FFF2-40B4-BE49-F238E27FC236}">
                <a16:creationId xmlns:a16="http://schemas.microsoft.com/office/drawing/2014/main" id="{51CA4B8F-6BF7-6D50-6305-76428B5E57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6A50B-8F62-F5EC-A061-6CC7B3D89FE5}"/>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1965143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65079A-5D39-173A-301D-6F2940BAD368}"/>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3" name="Footer Placeholder 2">
            <a:extLst>
              <a:ext uri="{FF2B5EF4-FFF2-40B4-BE49-F238E27FC236}">
                <a16:creationId xmlns:a16="http://schemas.microsoft.com/office/drawing/2014/main" id="{1E41E362-BFAA-7A77-750E-8D3E91B563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B4EAEA-B0B1-B6EA-515E-43B024AACBA3}"/>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4292398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98D6-17FE-9ECD-BEA7-274F1B919B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CB1965-ABA2-183E-F75A-81C698B36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CD4773-A5BF-5B4F-6133-392AF4C9D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1DE5CD-5E6F-4E26-75E5-B76C8797C96F}"/>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6" name="Footer Placeholder 5">
            <a:extLst>
              <a:ext uri="{FF2B5EF4-FFF2-40B4-BE49-F238E27FC236}">
                <a16:creationId xmlns:a16="http://schemas.microsoft.com/office/drawing/2014/main" id="{8FB60609-3A64-782B-9678-5E4D3B96A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FFBDE4-D901-9BBC-5A68-AA5339E3083A}"/>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3032247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9113-A200-74A5-BB17-2D760634B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39B310-9C70-148C-24F9-9BC209E10D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B10E57-679A-1CEF-2A5E-900EC35F3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F851E-95F3-983E-2048-6A474094FE2C}"/>
              </a:ext>
            </a:extLst>
          </p:cNvPr>
          <p:cNvSpPr>
            <a:spLocks noGrp="1"/>
          </p:cNvSpPr>
          <p:nvPr>
            <p:ph type="dt" sz="half" idx="10"/>
          </p:nvPr>
        </p:nvSpPr>
        <p:spPr/>
        <p:txBody>
          <a:bodyPr/>
          <a:lstStyle/>
          <a:p>
            <a:fld id="{995D2539-9852-4EB5-919B-FFFD2A929D1B}" type="datetimeFigureOut">
              <a:rPr lang="en-US" smtClean="0"/>
              <a:t>11/28/2023</a:t>
            </a:fld>
            <a:endParaRPr lang="en-US"/>
          </a:p>
        </p:txBody>
      </p:sp>
      <p:sp>
        <p:nvSpPr>
          <p:cNvPr id="6" name="Footer Placeholder 5">
            <a:extLst>
              <a:ext uri="{FF2B5EF4-FFF2-40B4-BE49-F238E27FC236}">
                <a16:creationId xmlns:a16="http://schemas.microsoft.com/office/drawing/2014/main" id="{82086542-0349-6741-6D96-E5AD51B2D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C1DDC5-0618-4006-711C-9B5978606A3A}"/>
              </a:ext>
            </a:extLst>
          </p:cNvPr>
          <p:cNvSpPr>
            <a:spLocks noGrp="1"/>
          </p:cNvSpPr>
          <p:nvPr>
            <p:ph type="sldNum" sz="quarter" idx="12"/>
          </p:nvPr>
        </p:nvSpPr>
        <p:spPr/>
        <p:txBody>
          <a:bodyPr/>
          <a:lstStyle/>
          <a:p>
            <a:fld id="{A3B05688-7812-4FA9-979A-12AD0944A60D}" type="slidenum">
              <a:rPr lang="en-US" smtClean="0"/>
              <a:t>‹#›</a:t>
            </a:fld>
            <a:endParaRPr lang="en-US"/>
          </a:p>
        </p:txBody>
      </p:sp>
    </p:spTree>
    <p:extLst>
      <p:ext uri="{BB962C8B-B14F-4D97-AF65-F5344CB8AC3E}">
        <p14:creationId xmlns:p14="http://schemas.microsoft.com/office/powerpoint/2010/main" val="234904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E1B4C6-E578-A849-6E22-31E30BCD9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66508B-E193-9529-94CA-46B16EF5AA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64FBC-FDE3-B205-B2F9-F98D3B604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D2539-9852-4EB5-919B-FFFD2A929D1B}" type="datetimeFigureOut">
              <a:rPr lang="en-US" smtClean="0"/>
              <a:t>11/28/2023</a:t>
            </a:fld>
            <a:endParaRPr lang="en-US"/>
          </a:p>
        </p:txBody>
      </p:sp>
      <p:sp>
        <p:nvSpPr>
          <p:cNvPr id="5" name="Footer Placeholder 4">
            <a:extLst>
              <a:ext uri="{FF2B5EF4-FFF2-40B4-BE49-F238E27FC236}">
                <a16:creationId xmlns:a16="http://schemas.microsoft.com/office/drawing/2014/main" id="{DA61D2C0-4038-444C-5FAD-8D9A74EB74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D90A44-D285-E0BC-85F4-8B222C4AEE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05688-7812-4FA9-979A-12AD0944A60D}" type="slidenum">
              <a:rPr lang="en-US" smtClean="0"/>
              <a:t>‹#›</a:t>
            </a:fld>
            <a:endParaRPr lang="en-US"/>
          </a:p>
        </p:txBody>
      </p:sp>
    </p:spTree>
    <p:extLst>
      <p:ext uri="{BB962C8B-B14F-4D97-AF65-F5344CB8AC3E}">
        <p14:creationId xmlns:p14="http://schemas.microsoft.com/office/powerpoint/2010/main" val="558764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moleaders.com/wp-admi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holding a small bowl with a tree and a butterfly&#10;&#10;Description automatically generated">
            <a:extLst>
              <a:ext uri="{FF2B5EF4-FFF2-40B4-BE49-F238E27FC236}">
                <a16:creationId xmlns:a16="http://schemas.microsoft.com/office/drawing/2014/main" id="{8E2F7104-CF33-76FE-EC1E-72CDCD19D9B3}"/>
              </a:ext>
            </a:extLst>
          </p:cNvPr>
          <p:cNvPicPr>
            <a:picLocks noChangeAspect="1"/>
          </p:cNvPicPr>
          <p:nvPr/>
        </p:nvPicPr>
        <p:blipFill rotWithShape="1">
          <a:blip r:embed="rId2">
            <a:extLst>
              <a:ext uri="{28A0092B-C50C-407E-A947-70E740481C1C}">
                <a14:useLocalDpi xmlns:a14="http://schemas.microsoft.com/office/drawing/2010/main" val="0"/>
              </a:ext>
            </a:extLst>
          </a:blip>
          <a:srcRect t="14656" b="117"/>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0C783-73CF-8B4D-49E3-AF55F15BA037}"/>
              </a:ext>
            </a:extLst>
          </p:cNvPr>
          <p:cNvSpPr>
            <a:spLocks noGrp="1"/>
          </p:cNvSpPr>
          <p:nvPr>
            <p:ph type="ctrTitle"/>
          </p:nvPr>
        </p:nvSpPr>
        <p:spPr>
          <a:xfrm>
            <a:off x="457200" y="5238584"/>
            <a:ext cx="11210925" cy="820093"/>
          </a:xfrm>
        </p:spPr>
        <p:txBody>
          <a:bodyPr vert="horz" lIns="91440" tIns="45720" rIns="91440" bIns="45720" rtlCol="0" anchor="t" anchorCtr="0">
            <a:noAutofit/>
          </a:bodyPr>
          <a:lstStyle/>
          <a:p>
            <a:r>
              <a:rPr lang="en-US" sz="2800" b="1" i="0" dirty="0">
                <a:solidFill>
                  <a:schemeClr val="tx1">
                    <a:lumMod val="85000"/>
                    <a:lumOff val="15000"/>
                  </a:schemeClr>
                </a:solidFill>
                <a:effectLst/>
              </a:rPr>
              <a:t>Create the Donor Recognition Page</a:t>
            </a:r>
            <a:br>
              <a:rPr lang="en-US" sz="2800" b="1" dirty="0">
                <a:solidFill>
                  <a:schemeClr val="tx1">
                    <a:lumMod val="85000"/>
                    <a:lumOff val="15000"/>
                  </a:schemeClr>
                </a:solidFill>
              </a:rPr>
            </a:br>
            <a:r>
              <a:rPr lang="en-US" sz="2800" b="1" dirty="0">
                <a:solidFill>
                  <a:schemeClr val="tx1">
                    <a:lumMod val="85000"/>
                    <a:lumOff val="15000"/>
                  </a:schemeClr>
                </a:solidFill>
              </a:rPr>
              <a:t>Sprint 31 – PBI 1126</a:t>
            </a:r>
            <a:br>
              <a:rPr lang="en-US" sz="2000" b="0" dirty="0">
                <a:solidFill>
                  <a:schemeClr val="tx1">
                    <a:lumMod val="85000"/>
                    <a:lumOff val="15000"/>
                  </a:schemeClr>
                </a:solidFill>
                <a:effectLst/>
              </a:rPr>
            </a:br>
            <a:br>
              <a:rPr lang="en-US" sz="2000" b="0" dirty="0">
                <a:solidFill>
                  <a:schemeClr val="tx1">
                    <a:lumMod val="85000"/>
                    <a:lumOff val="15000"/>
                  </a:schemeClr>
                </a:solidFill>
                <a:effectLst/>
              </a:rPr>
            </a:br>
            <a:br>
              <a:rPr lang="en-US" sz="2000" b="0" dirty="0">
                <a:solidFill>
                  <a:schemeClr val="tx1">
                    <a:lumMod val="85000"/>
                    <a:lumOff val="15000"/>
                  </a:schemeClr>
                </a:solidFill>
                <a:effectLst/>
              </a:rPr>
            </a:br>
            <a:br>
              <a:rPr lang="en-US" sz="2000" b="0" i="0" u="none" strike="noStrike" dirty="0">
                <a:solidFill>
                  <a:schemeClr val="tx1">
                    <a:lumMod val="85000"/>
                    <a:lumOff val="15000"/>
                  </a:schemeClr>
                </a:solidFill>
                <a:effectLst/>
              </a:rPr>
            </a:br>
            <a:br>
              <a:rPr lang="en-US" sz="2000" b="0" i="0" u="none" strike="noStrike" dirty="0">
                <a:solidFill>
                  <a:schemeClr val="tx1">
                    <a:lumMod val="85000"/>
                    <a:lumOff val="15000"/>
                  </a:schemeClr>
                </a:solidFill>
                <a:effectLst/>
              </a:rPr>
            </a:br>
            <a:br>
              <a:rPr lang="en-US" sz="2000" dirty="0">
                <a:solidFill>
                  <a:schemeClr val="tx1">
                    <a:lumMod val="85000"/>
                    <a:lumOff val="15000"/>
                  </a:schemeClr>
                </a:solidFill>
              </a:rPr>
            </a:br>
            <a:br>
              <a:rPr lang="en-US" sz="2000" b="0" i="0" u="none" strike="noStrike" dirty="0">
                <a:solidFill>
                  <a:schemeClr val="tx1">
                    <a:lumMod val="85000"/>
                    <a:lumOff val="15000"/>
                  </a:schemeClr>
                </a:solidFill>
                <a:effectLst/>
              </a:rPr>
            </a:br>
            <a:endParaRPr lang="en-US" sz="2000" dirty="0">
              <a:solidFill>
                <a:schemeClr val="tx1">
                  <a:lumMod val="85000"/>
                  <a:lumOff val="15000"/>
                </a:schemeClr>
              </a:solidFill>
            </a:endParaRP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247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holding a small bowl with a tree and a butterfly&#10;&#10;Description automatically generated">
            <a:extLst>
              <a:ext uri="{FF2B5EF4-FFF2-40B4-BE49-F238E27FC236}">
                <a16:creationId xmlns:a16="http://schemas.microsoft.com/office/drawing/2014/main" id="{8E2F7104-CF33-76FE-EC1E-72CDCD19D9B3}"/>
              </a:ext>
            </a:extLst>
          </p:cNvPr>
          <p:cNvPicPr>
            <a:picLocks noChangeAspect="1"/>
          </p:cNvPicPr>
          <p:nvPr/>
        </p:nvPicPr>
        <p:blipFill rotWithShape="1">
          <a:blip r:embed="rId2">
            <a:extLst>
              <a:ext uri="{28A0092B-C50C-407E-A947-70E740481C1C}">
                <a14:useLocalDpi xmlns:a14="http://schemas.microsoft.com/office/drawing/2010/main" val="0"/>
              </a:ext>
            </a:extLst>
          </a:blip>
          <a:srcRect t="14656" b="117"/>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0C783-73CF-8B4D-49E3-AF55F15BA037}"/>
              </a:ext>
            </a:extLst>
          </p:cNvPr>
          <p:cNvSpPr>
            <a:spLocks noGrp="1"/>
          </p:cNvSpPr>
          <p:nvPr>
            <p:ph type="ctrTitle"/>
          </p:nvPr>
        </p:nvSpPr>
        <p:spPr>
          <a:xfrm>
            <a:off x="457200" y="5238584"/>
            <a:ext cx="11210925" cy="820093"/>
          </a:xfrm>
        </p:spPr>
        <p:txBody>
          <a:bodyPr vert="horz" lIns="91440" tIns="45720" rIns="91440" bIns="45720" rtlCol="0" anchor="t" anchorCtr="0">
            <a:noAutofit/>
          </a:bodyPr>
          <a:lstStyle/>
          <a:p>
            <a:r>
              <a:rPr lang="en-US" sz="2800" b="1" i="0" dirty="0">
                <a:solidFill>
                  <a:schemeClr val="tx1">
                    <a:lumMod val="85000"/>
                    <a:lumOff val="15000"/>
                  </a:schemeClr>
                </a:solidFill>
                <a:effectLst/>
              </a:rPr>
              <a:t>Reworking Menu</a:t>
            </a:r>
            <a:br>
              <a:rPr lang="en-US" sz="2800" b="1" i="0" dirty="0">
                <a:solidFill>
                  <a:schemeClr val="tx1">
                    <a:lumMod val="85000"/>
                    <a:lumOff val="15000"/>
                  </a:schemeClr>
                </a:solidFill>
                <a:effectLst/>
              </a:rPr>
            </a:br>
            <a:r>
              <a:rPr lang="en-US" sz="2800" b="1" dirty="0">
                <a:solidFill>
                  <a:schemeClr val="tx1">
                    <a:lumMod val="85000"/>
                    <a:lumOff val="15000"/>
                  </a:schemeClr>
                </a:solidFill>
              </a:rPr>
              <a:t>Sprint 31 – PBI 1126</a:t>
            </a:r>
            <a:br>
              <a:rPr lang="en-US" sz="2000" b="0" dirty="0">
                <a:solidFill>
                  <a:schemeClr val="tx1">
                    <a:lumMod val="85000"/>
                    <a:lumOff val="15000"/>
                  </a:schemeClr>
                </a:solidFill>
                <a:effectLst/>
              </a:rPr>
            </a:br>
            <a:br>
              <a:rPr lang="en-US" sz="2000" b="0" dirty="0">
                <a:solidFill>
                  <a:schemeClr val="tx1">
                    <a:lumMod val="85000"/>
                    <a:lumOff val="15000"/>
                  </a:schemeClr>
                </a:solidFill>
                <a:effectLst/>
              </a:rPr>
            </a:br>
            <a:br>
              <a:rPr lang="en-US" sz="2000" b="0" dirty="0">
                <a:solidFill>
                  <a:schemeClr val="tx1">
                    <a:lumMod val="85000"/>
                    <a:lumOff val="15000"/>
                  </a:schemeClr>
                </a:solidFill>
                <a:effectLst/>
              </a:rPr>
            </a:br>
            <a:br>
              <a:rPr lang="en-US" sz="2000" b="0" i="0" u="none" strike="noStrike" dirty="0">
                <a:solidFill>
                  <a:schemeClr val="tx1">
                    <a:lumMod val="85000"/>
                    <a:lumOff val="15000"/>
                  </a:schemeClr>
                </a:solidFill>
                <a:effectLst/>
              </a:rPr>
            </a:br>
            <a:br>
              <a:rPr lang="en-US" sz="2000" b="0" i="0" u="none" strike="noStrike" dirty="0">
                <a:solidFill>
                  <a:schemeClr val="tx1">
                    <a:lumMod val="85000"/>
                    <a:lumOff val="15000"/>
                  </a:schemeClr>
                </a:solidFill>
                <a:effectLst/>
              </a:rPr>
            </a:br>
            <a:br>
              <a:rPr lang="en-US" sz="2000" dirty="0">
                <a:solidFill>
                  <a:schemeClr val="tx1">
                    <a:lumMod val="85000"/>
                    <a:lumOff val="15000"/>
                  </a:schemeClr>
                </a:solidFill>
              </a:rPr>
            </a:br>
            <a:br>
              <a:rPr lang="en-US" sz="2000" b="0" i="0" u="none" strike="noStrike" dirty="0">
                <a:solidFill>
                  <a:schemeClr val="tx1">
                    <a:lumMod val="85000"/>
                    <a:lumOff val="15000"/>
                  </a:schemeClr>
                </a:solidFill>
                <a:effectLst/>
              </a:rPr>
            </a:br>
            <a:endParaRPr lang="en-US" sz="2000" dirty="0">
              <a:solidFill>
                <a:schemeClr val="tx1">
                  <a:lumMod val="85000"/>
                  <a:lumOff val="15000"/>
                </a:schemeClr>
              </a:solidFill>
            </a:endParaRP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30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9E1B6E4-5541-D595-E000-7C800CB54E9A}"/>
              </a:ext>
            </a:extLst>
          </p:cNvPr>
          <p:cNvSpPr>
            <a:spLocks noGrp="1"/>
          </p:cNvSpPr>
          <p:nvPr>
            <p:ph type="title"/>
          </p:nvPr>
        </p:nvSpPr>
        <p:spPr>
          <a:xfrm>
            <a:off x="1" y="845422"/>
            <a:ext cx="4038604" cy="793314"/>
          </a:xfrm>
        </p:spPr>
        <p:txBody>
          <a:bodyPr vert="horz" lIns="91440" tIns="45720" rIns="91440" bIns="45720" rtlCol="0" anchor="t">
            <a:normAutofit/>
          </a:bodyPr>
          <a:lstStyle/>
          <a:p>
            <a:pPr algn="ctr"/>
            <a:r>
              <a:rPr lang="en-US" sz="4000" kern="1200" dirty="0">
                <a:solidFill>
                  <a:srgbClr val="FFFFFF"/>
                </a:solidFill>
                <a:latin typeface="+mj-lt"/>
                <a:ea typeface="+mj-ea"/>
                <a:cs typeface="+mj-cs"/>
              </a:rPr>
              <a:t>Goal</a:t>
            </a:r>
          </a:p>
        </p:txBody>
      </p:sp>
      <p:sp>
        <p:nvSpPr>
          <p:cNvPr id="3" name="Content Placeholder 2">
            <a:extLst>
              <a:ext uri="{FF2B5EF4-FFF2-40B4-BE49-F238E27FC236}">
                <a16:creationId xmlns:a16="http://schemas.microsoft.com/office/drawing/2014/main" id="{C79EC527-E1C6-ED02-7939-D324204CB4B5}"/>
              </a:ext>
            </a:extLst>
          </p:cNvPr>
          <p:cNvSpPr>
            <a:spLocks noGrp="1"/>
          </p:cNvSpPr>
          <p:nvPr>
            <p:ph idx="1"/>
          </p:nvPr>
        </p:nvSpPr>
        <p:spPr>
          <a:xfrm>
            <a:off x="-6621" y="2834011"/>
            <a:ext cx="4038604" cy="991646"/>
          </a:xfrm>
        </p:spPr>
        <p:txBody>
          <a:bodyPr vert="horz" lIns="91440" tIns="45720" rIns="91440" bIns="45720" rtlCol="0" anchor="b">
            <a:normAutofit fontScale="85000" lnSpcReduction="10000"/>
          </a:bodyPr>
          <a:lstStyle/>
          <a:p>
            <a:pPr marL="0" indent="0" algn="ctr">
              <a:buNone/>
            </a:pPr>
            <a:r>
              <a:rPr lang="en-US" sz="2000" b="0" i="0" u="none" strike="noStrike" kern="1200" dirty="0">
                <a:solidFill>
                  <a:srgbClr val="FFFFFF"/>
                </a:solidFill>
                <a:effectLst/>
                <a:latin typeface="+mn-lt"/>
                <a:ea typeface="+mn-ea"/>
                <a:cs typeface="+mn-cs"/>
              </a:rPr>
              <a:t>In Development Environment rework the Menu on home page to have donate drop down and have Donate Page and new Wall of Recognition Page.</a:t>
            </a:r>
            <a:endParaRPr lang="en-US" sz="2000" kern="1200" dirty="0">
              <a:solidFill>
                <a:srgbClr val="FFFFFF"/>
              </a:solidFill>
              <a:latin typeface="+mn-lt"/>
              <a:ea typeface="+mn-ea"/>
              <a:cs typeface="+mn-cs"/>
            </a:endParaRPr>
          </a:p>
        </p:txBody>
      </p:sp>
      <p:pic>
        <p:nvPicPr>
          <p:cNvPr id="6" name="Picture 5">
            <a:extLst>
              <a:ext uri="{FF2B5EF4-FFF2-40B4-BE49-F238E27FC236}">
                <a16:creationId xmlns:a16="http://schemas.microsoft.com/office/drawing/2014/main" id="{D83AE75C-4FBF-E056-E52A-FE6991CC2F8A}"/>
              </a:ext>
            </a:extLst>
          </p:cNvPr>
          <p:cNvPicPr>
            <a:picLocks noChangeAspect="1"/>
          </p:cNvPicPr>
          <p:nvPr/>
        </p:nvPicPr>
        <p:blipFill rotWithShape="1">
          <a:blip r:embed="rId2">
            <a:extLst>
              <a:ext uri="{28A0092B-C50C-407E-A947-70E740481C1C}">
                <a14:useLocalDpi xmlns:a14="http://schemas.microsoft.com/office/drawing/2010/main" val="0"/>
              </a:ext>
            </a:extLst>
          </a:blip>
          <a:srcRect l="66251" t="1" b="21382"/>
          <a:stretch/>
        </p:blipFill>
        <p:spPr>
          <a:xfrm>
            <a:off x="4967467" y="631510"/>
            <a:ext cx="6184442" cy="559498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2305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1" y="-1"/>
            <a:ext cx="12191998" cy="11290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0800000" flipH="1">
            <a:off x="-3" y="-2"/>
            <a:ext cx="8115306" cy="1129037"/>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8115299" y="-1"/>
            <a:ext cx="4076698" cy="11290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59350" y="0"/>
            <a:ext cx="11732646" cy="1129036"/>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95367"/>
            <a:ext cx="9895951" cy="1033669"/>
          </a:xfrm>
        </p:spPr>
        <p:txBody>
          <a:bodyPr>
            <a:normAutofit/>
          </a:bodyPr>
          <a:lstStyle/>
          <a:p>
            <a:r>
              <a:rPr lang="en-US" sz="4000" b="1" dirty="0">
                <a:solidFill>
                  <a:srgbClr val="FFFFFF"/>
                </a:solidFill>
              </a:rPr>
              <a:t>Steps – Updating Menu to Add Dropdown</a:t>
            </a:r>
          </a:p>
        </p:txBody>
      </p:sp>
      <p:pic>
        <p:nvPicPr>
          <p:cNvPr id="6" name="Picture 5" descr="A screenshot of a computer&#10;&#10;Description automatically generated">
            <a:extLst>
              <a:ext uri="{FF2B5EF4-FFF2-40B4-BE49-F238E27FC236}">
                <a16:creationId xmlns:a16="http://schemas.microsoft.com/office/drawing/2014/main" id="{56E600D8-497F-2756-FEAC-3608FE5B0D6A}"/>
              </a:ext>
            </a:extLst>
          </p:cNvPr>
          <p:cNvPicPr>
            <a:picLocks noChangeAspect="1"/>
          </p:cNvPicPr>
          <p:nvPr/>
        </p:nvPicPr>
        <p:blipFill rotWithShape="1">
          <a:blip r:embed="rId2">
            <a:extLst>
              <a:ext uri="{28A0092B-C50C-407E-A947-70E740481C1C}">
                <a14:useLocalDpi xmlns:a14="http://schemas.microsoft.com/office/drawing/2010/main" val="0"/>
              </a:ext>
            </a:extLst>
          </a:blip>
          <a:srcRect r="43071"/>
          <a:stretch/>
        </p:blipFill>
        <p:spPr>
          <a:xfrm>
            <a:off x="2973365" y="1697045"/>
            <a:ext cx="5967922" cy="3957473"/>
          </a:xfrm>
          <a:prstGeom prst="rect">
            <a:avLst/>
          </a:prstGeom>
        </p:spPr>
      </p:pic>
      <p:sp>
        <p:nvSpPr>
          <p:cNvPr id="7" name="TextBox 6">
            <a:extLst>
              <a:ext uri="{FF2B5EF4-FFF2-40B4-BE49-F238E27FC236}">
                <a16:creationId xmlns:a16="http://schemas.microsoft.com/office/drawing/2014/main" id="{D1F3AB21-54C0-4289-37B0-902C90260131}"/>
              </a:ext>
            </a:extLst>
          </p:cNvPr>
          <p:cNvSpPr txBox="1"/>
          <p:nvPr/>
        </p:nvSpPr>
        <p:spPr>
          <a:xfrm>
            <a:off x="289170" y="1697045"/>
            <a:ext cx="2461846" cy="3970318"/>
          </a:xfrm>
          <a:prstGeom prst="rect">
            <a:avLst/>
          </a:prstGeom>
          <a:noFill/>
        </p:spPr>
        <p:txBody>
          <a:bodyPr wrap="square" rtlCol="0">
            <a:spAutoFit/>
          </a:bodyPr>
          <a:lstStyle/>
          <a:p>
            <a:pPr marL="0" indent="0">
              <a:buNone/>
            </a:pPr>
            <a:r>
              <a:rPr lang="en-US" sz="1400" dirty="0">
                <a:ea typeface="Calibri"/>
                <a:cs typeface="Calibri"/>
              </a:rPr>
              <a:t>Log into </a:t>
            </a:r>
            <a:r>
              <a:rPr lang="en-US" sz="1400" b="1" dirty="0">
                <a:ea typeface="Calibri"/>
                <a:cs typeface="Calibri"/>
                <a:hlinkClick r:id="rId3"/>
              </a:rPr>
              <a:t>https://www.pmoleaders.com/wp-admin/ </a:t>
            </a:r>
            <a:endParaRPr lang="en-US" sz="1400" b="1" dirty="0">
              <a:ea typeface="Calibri"/>
              <a:cs typeface="Calibri"/>
            </a:endParaRPr>
          </a:p>
          <a:p>
            <a:pPr marL="0" indent="0">
              <a:buNone/>
            </a:pPr>
            <a:r>
              <a:rPr lang="en-US" sz="1400" dirty="0">
                <a:ea typeface="Calibri"/>
                <a:cs typeface="Calibri"/>
              </a:rPr>
              <a:t>Website to build in development environment</a:t>
            </a: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r>
              <a:rPr lang="en-US" sz="1400" dirty="0">
                <a:ea typeface="Calibri"/>
                <a:cs typeface="Calibri"/>
              </a:rPr>
              <a:t>In the menu on the right side of the page select the </a:t>
            </a:r>
            <a:r>
              <a:rPr lang="en-US" sz="1400" b="1" dirty="0">
                <a:ea typeface="Calibri"/>
                <a:cs typeface="Calibri"/>
              </a:rPr>
              <a:t>Appearance</a:t>
            </a:r>
            <a:r>
              <a:rPr lang="en-US" sz="1400" dirty="0">
                <a:ea typeface="Calibri"/>
                <a:cs typeface="Calibri"/>
              </a:rPr>
              <a:t> option</a:t>
            </a: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endParaRPr lang="en-US" sz="1400" dirty="0">
              <a:ea typeface="Calibri"/>
              <a:cs typeface="Calibri"/>
            </a:endParaRPr>
          </a:p>
          <a:p>
            <a:r>
              <a:rPr lang="en-US" sz="1400" dirty="0">
                <a:ea typeface="Calibri"/>
                <a:cs typeface="Calibri"/>
              </a:rPr>
              <a:t>Select </a:t>
            </a:r>
            <a:r>
              <a:rPr lang="en-US" sz="1400" b="1" dirty="0">
                <a:ea typeface="Calibri"/>
                <a:cs typeface="Calibri"/>
              </a:rPr>
              <a:t>Menus</a:t>
            </a:r>
          </a:p>
        </p:txBody>
      </p:sp>
      <p:cxnSp>
        <p:nvCxnSpPr>
          <p:cNvPr id="11" name="Straight Arrow Connector 10">
            <a:extLst>
              <a:ext uri="{FF2B5EF4-FFF2-40B4-BE49-F238E27FC236}">
                <a16:creationId xmlns:a16="http://schemas.microsoft.com/office/drawing/2014/main" id="{1B0FDC4B-4877-86AD-F988-E5311354F908}"/>
              </a:ext>
            </a:extLst>
          </p:cNvPr>
          <p:cNvCxnSpPr>
            <a:cxnSpLocks/>
          </p:cNvCxnSpPr>
          <p:nvPr/>
        </p:nvCxnSpPr>
        <p:spPr>
          <a:xfrm>
            <a:off x="1195754" y="4431323"/>
            <a:ext cx="1891323" cy="85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B06566-D327-B88B-8AD3-82A3B20667E4}"/>
              </a:ext>
            </a:extLst>
          </p:cNvPr>
          <p:cNvCxnSpPr>
            <a:cxnSpLocks/>
          </p:cNvCxnSpPr>
          <p:nvPr/>
        </p:nvCxnSpPr>
        <p:spPr>
          <a:xfrm flipV="1">
            <a:off x="1563077" y="5244123"/>
            <a:ext cx="1410288" cy="226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B43F3CD-471D-F01C-4AF5-D908F9CE87AA}"/>
              </a:ext>
            </a:extLst>
          </p:cNvPr>
          <p:cNvSpPr txBox="1"/>
          <p:nvPr/>
        </p:nvSpPr>
        <p:spPr>
          <a:xfrm>
            <a:off x="9019170" y="1697045"/>
            <a:ext cx="2782061" cy="1169551"/>
          </a:xfrm>
          <a:prstGeom prst="rect">
            <a:avLst/>
          </a:prstGeom>
          <a:noFill/>
        </p:spPr>
        <p:txBody>
          <a:bodyPr wrap="square" rtlCol="0">
            <a:spAutoFit/>
          </a:bodyPr>
          <a:lstStyle/>
          <a:p>
            <a:r>
              <a:rPr lang="en-US" sz="1400" dirty="0">
                <a:cs typeface="Calibri"/>
              </a:rPr>
              <a:t>Click </a:t>
            </a:r>
            <a:r>
              <a:rPr lang="en-US" sz="1400" b="1" dirty="0">
                <a:cs typeface="Calibri"/>
              </a:rPr>
              <a:t>Manage with Live Preview </a:t>
            </a:r>
            <a:r>
              <a:rPr lang="en-US" sz="1400" dirty="0">
                <a:cs typeface="Calibri"/>
              </a:rPr>
              <a:t>button near the top of the page</a:t>
            </a:r>
          </a:p>
          <a:p>
            <a:endParaRPr lang="en-US" sz="1400" dirty="0">
              <a:cs typeface="Calibri"/>
            </a:endParaRPr>
          </a:p>
          <a:p>
            <a:r>
              <a:rPr lang="en-US" sz="1400" dirty="0">
                <a:cs typeface="Calibri"/>
              </a:rPr>
              <a:t>This will take you to the editor </a:t>
            </a:r>
          </a:p>
          <a:p>
            <a:endParaRPr lang="en-US" sz="1400" dirty="0"/>
          </a:p>
        </p:txBody>
      </p:sp>
      <p:cxnSp>
        <p:nvCxnSpPr>
          <p:cNvPr id="26" name="Straight Arrow Connector 25">
            <a:extLst>
              <a:ext uri="{FF2B5EF4-FFF2-40B4-BE49-F238E27FC236}">
                <a16:creationId xmlns:a16="http://schemas.microsoft.com/office/drawing/2014/main" id="{C7726B35-3564-EF85-01D0-25054B0D0031}"/>
              </a:ext>
            </a:extLst>
          </p:cNvPr>
          <p:cNvCxnSpPr>
            <a:cxnSpLocks/>
          </p:cNvCxnSpPr>
          <p:nvPr/>
        </p:nvCxnSpPr>
        <p:spPr>
          <a:xfrm flipH="1">
            <a:off x="5291015" y="1914769"/>
            <a:ext cx="4282831" cy="151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5A317E9-CDD2-FCB1-B417-1F77CD1DA0A0}"/>
              </a:ext>
            </a:extLst>
          </p:cNvPr>
          <p:cNvSpPr/>
          <p:nvPr/>
        </p:nvSpPr>
        <p:spPr>
          <a:xfrm>
            <a:off x="283154" y="3773724"/>
            <a:ext cx="2467861" cy="9702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23C2DFA-8084-9792-ED67-13A1F8688272}"/>
              </a:ext>
            </a:extLst>
          </p:cNvPr>
          <p:cNvSpPr/>
          <p:nvPr/>
        </p:nvSpPr>
        <p:spPr>
          <a:xfrm>
            <a:off x="283155" y="1681903"/>
            <a:ext cx="2467860" cy="15705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09C81C1-A02D-C474-A573-FFC14125B134}"/>
              </a:ext>
            </a:extLst>
          </p:cNvPr>
          <p:cNvSpPr/>
          <p:nvPr/>
        </p:nvSpPr>
        <p:spPr>
          <a:xfrm>
            <a:off x="283154" y="5260860"/>
            <a:ext cx="2467861" cy="5213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onnector: Elbow 53">
            <a:extLst>
              <a:ext uri="{FF2B5EF4-FFF2-40B4-BE49-F238E27FC236}">
                <a16:creationId xmlns:a16="http://schemas.microsoft.com/office/drawing/2014/main" id="{C1841B9F-DA97-170C-7C3C-A26CE7206D82}"/>
              </a:ext>
            </a:extLst>
          </p:cNvPr>
          <p:cNvCxnSpPr>
            <a:cxnSpLocks/>
          </p:cNvCxnSpPr>
          <p:nvPr/>
        </p:nvCxnSpPr>
        <p:spPr>
          <a:xfrm rot="16200000" flipH="1">
            <a:off x="1107737" y="3343247"/>
            <a:ext cx="505178" cy="313515"/>
          </a:xfrm>
          <a:prstGeom prst="bent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B2AADE76-6B47-7CD8-BB32-393083E2BE6A}"/>
              </a:ext>
            </a:extLst>
          </p:cNvPr>
          <p:cNvCxnSpPr>
            <a:cxnSpLocks/>
          </p:cNvCxnSpPr>
          <p:nvPr/>
        </p:nvCxnSpPr>
        <p:spPr>
          <a:xfrm rot="16200000" flipH="1">
            <a:off x="1264495" y="4845640"/>
            <a:ext cx="505178" cy="313515"/>
          </a:xfrm>
          <a:prstGeom prst="bent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2E72589-84CF-CD9C-5E8B-5595E1B51E96}"/>
              </a:ext>
            </a:extLst>
          </p:cNvPr>
          <p:cNvSpPr/>
          <p:nvPr/>
        </p:nvSpPr>
        <p:spPr>
          <a:xfrm>
            <a:off x="9019170" y="1699381"/>
            <a:ext cx="2578861" cy="9702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938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1" y="-1"/>
            <a:ext cx="12191998" cy="11290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0800000" flipH="1">
            <a:off x="-3" y="-2"/>
            <a:ext cx="8115306" cy="1129037"/>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8115299" y="-1"/>
            <a:ext cx="4076698" cy="11290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59350" y="0"/>
            <a:ext cx="11732646" cy="1129036"/>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7697" y="47681"/>
            <a:ext cx="9895951" cy="1033669"/>
          </a:xfrm>
        </p:spPr>
        <p:txBody>
          <a:bodyPr>
            <a:normAutofit/>
          </a:bodyPr>
          <a:lstStyle/>
          <a:p>
            <a:r>
              <a:rPr lang="en-US" sz="4000" b="1" dirty="0">
                <a:solidFill>
                  <a:srgbClr val="FFFFFF"/>
                </a:solidFill>
              </a:rPr>
              <a:t>Steps – Updating Menu to Add Dropdown</a:t>
            </a:r>
          </a:p>
        </p:txBody>
      </p:sp>
      <p:sp>
        <p:nvSpPr>
          <p:cNvPr id="3" name="Content Placeholder 2">
            <a:extLst>
              <a:ext uri="{FF2B5EF4-FFF2-40B4-BE49-F238E27FC236}">
                <a16:creationId xmlns:a16="http://schemas.microsoft.com/office/drawing/2014/main" id="{65DA038A-A524-953D-4731-3D1D2A025299}"/>
              </a:ext>
            </a:extLst>
          </p:cNvPr>
          <p:cNvSpPr>
            <a:spLocks noGrp="1"/>
          </p:cNvSpPr>
          <p:nvPr>
            <p:ph idx="1"/>
          </p:nvPr>
        </p:nvSpPr>
        <p:spPr>
          <a:xfrm>
            <a:off x="8816981" y="2931222"/>
            <a:ext cx="2967531" cy="2228659"/>
          </a:xfrm>
        </p:spPr>
        <p:txBody>
          <a:bodyPr tIns="0" bIns="0" anchor="t" anchorCtr="0">
            <a:normAutofit/>
          </a:bodyPr>
          <a:lstStyle/>
          <a:p>
            <a:pPr marL="0" indent="0">
              <a:buNone/>
            </a:pPr>
            <a:r>
              <a:rPr lang="en-US" sz="1400" dirty="0">
                <a:ea typeface="Calibri"/>
                <a:cs typeface="Calibri"/>
              </a:rPr>
              <a:t>Go to </a:t>
            </a:r>
            <a:r>
              <a:rPr lang="en-US" sz="1400" b="1" dirty="0">
                <a:ea typeface="Calibri"/>
                <a:cs typeface="Calibri"/>
              </a:rPr>
              <a:t>Custom Links </a:t>
            </a:r>
            <a:r>
              <a:rPr lang="en-US" sz="1400" dirty="0">
                <a:ea typeface="Calibri"/>
                <a:cs typeface="Calibri"/>
              </a:rPr>
              <a:t>to add the Donate menu that you will add the drop downs under – this does not currently need a URL. I copied the same format that the Resources page used and just added a # for the URL. </a:t>
            </a:r>
          </a:p>
          <a:p>
            <a:pPr marL="0" indent="0">
              <a:buNone/>
            </a:pPr>
            <a:r>
              <a:rPr lang="en-US" sz="1400" dirty="0">
                <a:ea typeface="Calibri"/>
                <a:cs typeface="Calibri"/>
              </a:rPr>
              <a:t>Name the Link Text Donate to create menu </a:t>
            </a:r>
          </a:p>
          <a:p>
            <a:endParaRPr lang="en-US" sz="1200" dirty="0">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9795F943-ADF3-5C54-C7AC-710D4B159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13" y="1984633"/>
            <a:ext cx="1453663" cy="1657686"/>
          </a:xfrm>
          <a:prstGeom prst="rect">
            <a:avLst/>
          </a:prstGeom>
        </p:spPr>
      </p:pic>
      <p:sp>
        <p:nvSpPr>
          <p:cNvPr id="6" name="TextBox 5">
            <a:extLst>
              <a:ext uri="{FF2B5EF4-FFF2-40B4-BE49-F238E27FC236}">
                <a16:creationId xmlns:a16="http://schemas.microsoft.com/office/drawing/2014/main" id="{4E389354-8A2A-715A-9519-D4CB4669E6C0}"/>
              </a:ext>
            </a:extLst>
          </p:cNvPr>
          <p:cNvSpPr txBox="1"/>
          <p:nvPr/>
        </p:nvSpPr>
        <p:spPr>
          <a:xfrm>
            <a:off x="179753" y="1284105"/>
            <a:ext cx="2383692" cy="800219"/>
          </a:xfrm>
          <a:prstGeom prst="rect">
            <a:avLst/>
          </a:prstGeom>
          <a:noFill/>
        </p:spPr>
        <p:txBody>
          <a:bodyPr wrap="square" rtlCol="0">
            <a:spAutoFit/>
          </a:bodyPr>
          <a:lstStyle/>
          <a:p>
            <a:r>
              <a:rPr lang="en-US" sz="1400" dirty="0">
                <a:ea typeface="Calibri"/>
                <a:cs typeface="Calibri"/>
              </a:rPr>
              <a:t>Once in page </a:t>
            </a:r>
            <a:r>
              <a:rPr lang="en-US" sz="1400" b="1" dirty="0" err="1">
                <a:ea typeface="Calibri"/>
                <a:cs typeface="Calibri"/>
              </a:rPr>
              <a:t>Shift+Click</a:t>
            </a:r>
            <a:r>
              <a:rPr lang="en-US" sz="1400" b="1" dirty="0">
                <a:ea typeface="Calibri"/>
                <a:cs typeface="Calibri"/>
              </a:rPr>
              <a:t> </a:t>
            </a:r>
            <a:r>
              <a:rPr lang="en-US" sz="1400" dirty="0">
                <a:ea typeface="Calibri"/>
                <a:cs typeface="Calibri"/>
              </a:rPr>
              <a:t>on Menu items you want to Edit </a:t>
            </a:r>
          </a:p>
          <a:p>
            <a:endParaRPr lang="en-US" dirty="0"/>
          </a:p>
        </p:txBody>
      </p:sp>
      <p:sp>
        <p:nvSpPr>
          <p:cNvPr id="7" name="TextBox 6">
            <a:extLst>
              <a:ext uri="{FF2B5EF4-FFF2-40B4-BE49-F238E27FC236}">
                <a16:creationId xmlns:a16="http://schemas.microsoft.com/office/drawing/2014/main" id="{3E82F5E6-E458-7CC3-A734-BAE6589C5C4F}"/>
              </a:ext>
            </a:extLst>
          </p:cNvPr>
          <p:cNvSpPr txBox="1"/>
          <p:nvPr/>
        </p:nvSpPr>
        <p:spPr>
          <a:xfrm>
            <a:off x="2502389" y="6057038"/>
            <a:ext cx="1555261" cy="584775"/>
          </a:xfrm>
          <a:prstGeom prst="rect">
            <a:avLst/>
          </a:prstGeom>
          <a:noFill/>
        </p:spPr>
        <p:txBody>
          <a:bodyPr wrap="square" rtlCol="0">
            <a:spAutoFit/>
          </a:bodyPr>
          <a:lstStyle/>
          <a:p>
            <a:r>
              <a:rPr lang="en-US" sz="700" dirty="0">
                <a:ea typeface="Calibri"/>
                <a:cs typeface="Calibri"/>
              </a:rPr>
              <a:t>Once in page </a:t>
            </a:r>
            <a:r>
              <a:rPr lang="en-US" sz="700" dirty="0" err="1">
                <a:ea typeface="Calibri"/>
                <a:cs typeface="Calibri"/>
              </a:rPr>
              <a:t>Shift+Click</a:t>
            </a:r>
            <a:r>
              <a:rPr lang="en-US" sz="700" dirty="0">
                <a:ea typeface="Calibri"/>
                <a:cs typeface="Calibri"/>
              </a:rPr>
              <a:t> on Menu items you want to Edit </a:t>
            </a:r>
          </a:p>
          <a:p>
            <a:endParaRPr lang="en-US" dirty="0"/>
          </a:p>
        </p:txBody>
      </p:sp>
      <p:pic>
        <p:nvPicPr>
          <p:cNvPr id="11" name="Picture 10" descr="A screenshot of a website&#10;&#10;Description automatically generated">
            <a:extLst>
              <a:ext uri="{FF2B5EF4-FFF2-40B4-BE49-F238E27FC236}">
                <a16:creationId xmlns:a16="http://schemas.microsoft.com/office/drawing/2014/main" id="{8CFC3912-8566-27B7-3E3D-B738684B3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032" y="1284105"/>
            <a:ext cx="2109756" cy="4561803"/>
          </a:xfrm>
          <a:prstGeom prst="rect">
            <a:avLst/>
          </a:prstGeom>
        </p:spPr>
      </p:pic>
      <p:sp>
        <p:nvSpPr>
          <p:cNvPr id="13" name="TextBox 12">
            <a:extLst>
              <a:ext uri="{FF2B5EF4-FFF2-40B4-BE49-F238E27FC236}">
                <a16:creationId xmlns:a16="http://schemas.microsoft.com/office/drawing/2014/main" id="{E3BEC6EA-1BAA-C53E-B099-B9B0EB060BB4}"/>
              </a:ext>
            </a:extLst>
          </p:cNvPr>
          <p:cNvSpPr txBox="1"/>
          <p:nvPr/>
        </p:nvSpPr>
        <p:spPr>
          <a:xfrm>
            <a:off x="223047" y="3711059"/>
            <a:ext cx="2383692" cy="1015663"/>
          </a:xfrm>
          <a:prstGeom prst="rect">
            <a:avLst/>
          </a:prstGeom>
          <a:noFill/>
        </p:spPr>
        <p:txBody>
          <a:bodyPr wrap="square" rtlCol="0">
            <a:spAutoFit/>
          </a:bodyPr>
          <a:lstStyle/>
          <a:p>
            <a:r>
              <a:rPr lang="en-US" sz="1400" dirty="0">
                <a:ea typeface="Calibri"/>
                <a:cs typeface="Calibri"/>
              </a:rPr>
              <a:t>Or select </a:t>
            </a:r>
            <a:r>
              <a:rPr lang="en-US" sz="1400" b="1" dirty="0">
                <a:ea typeface="Calibri"/>
                <a:cs typeface="Calibri"/>
              </a:rPr>
              <a:t>Menus</a:t>
            </a:r>
            <a:r>
              <a:rPr lang="en-US" sz="1400" dirty="0">
                <a:ea typeface="Calibri"/>
                <a:cs typeface="Calibri"/>
              </a:rPr>
              <a:t> in the sidebar and then select </a:t>
            </a:r>
            <a:r>
              <a:rPr lang="en-US" sz="1400" b="1" dirty="0">
                <a:ea typeface="Calibri"/>
                <a:cs typeface="Calibri"/>
              </a:rPr>
              <a:t>Primary Menu</a:t>
            </a:r>
          </a:p>
          <a:p>
            <a:endParaRPr lang="en-US" dirty="0"/>
          </a:p>
        </p:txBody>
      </p:sp>
      <p:pic>
        <p:nvPicPr>
          <p:cNvPr id="17" name="Picture 16" descr="A screenshot of a menu&#10;&#10;Description automatically generated">
            <a:extLst>
              <a:ext uri="{FF2B5EF4-FFF2-40B4-BE49-F238E27FC236}">
                <a16:creationId xmlns:a16="http://schemas.microsoft.com/office/drawing/2014/main" id="{BED66F1C-A1AF-F0D9-EA47-937FB3470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213" y="4666347"/>
            <a:ext cx="1812453" cy="1754327"/>
          </a:xfrm>
          <a:prstGeom prst="rect">
            <a:avLst/>
          </a:prstGeom>
        </p:spPr>
      </p:pic>
      <p:cxnSp>
        <p:nvCxnSpPr>
          <p:cNvPr id="18" name="Straight Arrow Connector 17">
            <a:extLst>
              <a:ext uri="{FF2B5EF4-FFF2-40B4-BE49-F238E27FC236}">
                <a16:creationId xmlns:a16="http://schemas.microsoft.com/office/drawing/2014/main" id="{1F8CD7BC-9BD5-9E7E-4D98-78968151B049}"/>
              </a:ext>
            </a:extLst>
          </p:cNvPr>
          <p:cNvCxnSpPr>
            <a:cxnSpLocks/>
          </p:cNvCxnSpPr>
          <p:nvPr/>
        </p:nvCxnSpPr>
        <p:spPr>
          <a:xfrm flipH="1">
            <a:off x="875323" y="1524954"/>
            <a:ext cx="738274" cy="5810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B9894F0-7EEF-4DAA-53AD-1CCF16F4EE52}"/>
              </a:ext>
            </a:extLst>
          </p:cNvPr>
          <p:cNvCxnSpPr>
            <a:cxnSpLocks/>
          </p:cNvCxnSpPr>
          <p:nvPr/>
        </p:nvCxnSpPr>
        <p:spPr>
          <a:xfrm>
            <a:off x="1325016" y="3938502"/>
            <a:ext cx="1368310" cy="946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7788D71-9A2B-4368-45C4-508E35339B08}"/>
              </a:ext>
            </a:extLst>
          </p:cNvPr>
          <p:cNvCxnSpPr>
            <a:cxnSpLocks/>
          </p:cNvCxnSpPr>
          <p:nvPr/>
        </p:nvCxnSpPr>
        <p:spPr>
          <a:xfrm flipH="1">
            <a:off x="459350" y="4419148"/>
            <a:ext cx="597371" cy="1481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DA3145E-A1B0-68DB-F430-EA8AE6DE9479}"/>
              </a:ext>
            </a:extLst>
          </p:cNvPr>
          <p:cNvSpPr/>
          <p:nvPr/>
        </p:nvSpPr>
        <p:spPr>
          <a:xfrm>
            <a:off x="137668" y="1224460"/>
            <a:ext cx="4840732" cy="54811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B6D405-79D1-13BE-01F1-B0B44E8CA6FA}"/>
              </a:ext>
            </a:extLst>
          </p:cNvPr>
          <p:cNvSpPr/>
          <p:nvPr/>
        </p:nvSpPr>
        <p:spPr>
          <a:xfrm>
            <a:off x="5310153" y="1224460"/>
            <a:ext cx="6702093" cy="54811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screenshot of a computer&#10;&#10;Description automatically generated">
            <a:extLst>
              <a:ext uri="{FF2B5EF4-FFF2-40B4-BE49-F238E27FC236}">
                <a16:creationId xmlns:a16="http://schemas.microsoft.com/office/drawing/2014/main" id="{0DB496D4-AA2D-4CCD-F3E5-53C4B7960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81" y="5014843"/>
            <a:ext cx="1769276" cy="1062794"/>
          </a:xfrm>
          <a:prstGeom prst="rect">
            <a:avLst/>
          </a:prstGeom>
        </p:spPr>
      </p:pic>
      <p:pic>
        <p:nvPicPr>
          <p:cNvPr id="30" name="Picture 29" descr="A screenshot of a social media post&#10;&#10;Description automatically generated">
            <a:extLst>
              <a:ext uri="{FF2B5EF4-FFF2-40B4-BE49-F238E27FC236}">
                <a16:creationId xmlns:a16="http://schemas.microsoft.com/office/drawing/2014/main" id="{69A9D79E-5F60-8F29-36AC-BA0292538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3440" y="1347698"/>
            <a:ext cx="2043988" cy="4726722"/>
          </a:xfrm>
          <a:prstGeom prst="rect">
            <a:avLst/>
          </a:prstGeom>
        </p:spPr>
      </p:pic>
      <p:cxnSp>
        <p:nvCxnSpPr>
          <p:cNvPr id="31" name="Straight Arrow Connector 30">
            <a:extLst>
              <a:ext uri="{FF2B5EF4-FFF2-40B4-BE49-F238E27FC236}">
                <a16:creationId xmlns:a16="http://schemas.microsoft.com/office/drawing/2014/main" id="{074BB46B-FB45-B4A9-B265-4F275EFD80E6}"/>
              </a:ext>
            </a:extLst>
          </p:cNvPr>
          <p:cNvCxnSpPr>
            <a:cxnSpLocks/>
            <a:stCxn id="36" idx="1"/>
          </p:cNvCxnSpPr>
          <p:nvPr/>
        </p:nvCxnSpPr>
        <p:spPr>
          <a:xfrm flipH="1">
            <a:off x="7049477" y="2117239"/>
            <a:ext cx="611238" cy="3783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09258C-C5A5-A7C4-7E9C-C7F0C97A303F}"/>
              </a:ext>
            </a:extLst>
          </p:cNvPr>
          <p:cNvCxnSpPr>
            <a:cxnSpLocks/>
          </p:cNvCxnSpPr>
          <p:nvPr/>
        </p:nvCxnSpPr>
        <p:spPr>
          <a:xfrm flipH="1">
            <a:off x="8145487" y="3008566"/>
            <a:ext cx="727301" cy="2006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5096CDA-6FE1-1D09-FB93-318C1FBEC978}"/>
              </a:ext>
            </a:extLst>
          </p:cNvPr>
          <p:cNvSpPr txBox="1"/>
          <p:nvPr/>
        </p:nvSpPr>
        <p:spPr>
          <a:xfrm>
            <a:off x="7660715" y="1855629"/>
            <a:ext cx="3728058" cy="523220"/>
          </a:xfrm>
          <a:prstGeom prst="rect">
            <a:avLst/>
          </a:prstGeom>
          <a:noFill/>
        </p:spPr>
        <p:txBody>
          <a:bodyPr wrap="square" rtlCol="0">
            <a:spAutoFit/>
          </a:bodyPr>
          <a:lstStyle/>
          <a:p>
            <a:pPr marL="0" indent="0">
              <a:buNone/>
            </a:pPr>
            <a:r>
              <a:rPr lang="en-US" sz="1400" dirty="0">
                <a:ea typeface="Calibri"/>
                <a:cs typeface="Calibri"/>
              </a:rPr>
              <a:t>Click </a:t>
            </a:r>
            <a:r>
              <a:rPr lang="en-US" sz="1400" b="1" dirty="0">
                <a:ea typeface="Calibri"/>
                <a:cs typeface="Calibri"/>
              </a:rPr>
              <a:t>Add Items </a:t>
            </a:r>
            <a:r>
              <a:rPr lang="en-US" sz="1400" dirty="0">
                <a:ea typeface="Calibri"/>
                <a:cs typeface="Calibri"/>
              </a:rPr>
              <a:t>at the bottom and it will bring up a side menu </a:t>
            </a:r>
          </a:p>
        </p:txBody>
      </p:sp>
    </p:spTree>
    <p:extLst>
      <p:ext uri="{BB962C8B-B14F-4D97-AF65-F5344CB8AC3E}">
        <p14:creationId xmlns:p14="http://schemas.microsoft.com/office/powerpoint/2010/main" val="308582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1" y="-1"/>
            <a:ext cx="12191998" cy="11290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0800000" flipH="1">
            <a:off x="-3" y="-2"/>
            <a:ext cx="8115306" cy="1129037"/>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8115299" y="-1"/>
            <a:ext cx="4076698" cy="11290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59350" y="0"/>
            <a:ext cx="11732646" cy="1129036"/>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95367"/>
            <a:ext cx="9895951" cy="1033669"/>
          </a:xfrm>
        </p:spPr>
        <p:txBody>
          <a:bodyPr>
            <a:normAutofit/>
          </a:bodyPr>
          <a:lstStyle/>
          <a:p>
            <a:r>
              <a:rPr lang="en-US" sz="4000" b="1" dirty="0">
                <a:solidFill>
                  <a:srgbClr val="FFFFFF"/>
                </a:solidFill>
              </a:rPr>
              <a:t>Steps – Updating Menu to Add Dropdown</a:t>
            </a:r>
          </a:p>
        </p:txBody>
      </p:sp>
      <p:sp>
        <p:nvSpPr>
          <p:cNvPr id="3" name="Content Placeholder 2">
            <a:extLst>
              <a:ext uri="{FF2B5EF4-FFF2-40B4-BE49-F238E27FC236}">
                <a16:creationId xmlns:a16="http://schemas.microsoft.com/office/drawing/2014/main" id="{65DA038A-A524-953D-4731-3D1D2A025299}"/>
              </a:ext>
            </a:extLst>
          </p:cNvPr>
          <p:cNvSpPr>
            <a:spLocks noGrp="1"/>
          </p:cNvSpPr>
          <p:nvPr>
            <p:ph idx="1"/>
          </p:nvPr>
        </p:nvSpPr>
        <p:spPr>
          <a:xfrm>
            <a:off x="229673" y="1361156"/>
            <a:ext cx="3670204" cy="2319890"/>
          </a:xfrm>
        </p:spPr>
        <p:txBody>
          <a:bodyPr tIns="0" bIns="0" anchor="t" anchorCtr="0">
            <a:normAutofit/>
          </a:bodyPr>
          <a:lstStyle/>
          <a:p>
            <a:pPr marL="0" indent="0">
              <a:buNone/>
            </a:pPr>
            <a:r>
              <a:rPr lang="en-US" sz="1600" dirty="0">
                <a:ea typeface="Calibri"/>
                <a:cs typeface="Calibri"/>
              </a:rPr>
              <a:t>Click </a:t>
            </a:r>
            <a:r>
              <a:rPr lang="en-US" sz="1600" b="1" dirty="0">
                <a:ea typeface="Calibri"/>
                <a:cs typeface="Calibri"/>
              </a:rPr>
              <a:t>Add Items </a:t>
            </a:r>
            <a:r>
              <a:rPr lang="en-US" sz="1600" dirty="0">
                <a:ea typeface="Calibri"/>
                <a:cs typeface="Calibri"/>
              </a:rPr>
              <a:t>and it will bring up a side menu with a list – select </a:t>
            </a:r>
            <a:r>
              <a:rPr lang="en-US" sz="1600" b="1" dirty="0">
                <a:ea typeface="Calibri"/>
                <a:cs typeface="Calibri"/>
              </a:rPr>
              <a:t>Pages </a:t>
            </a:r>
          </a:p>
          <a:p>
            <a:pPr marL="0" indent="0">
              <a:buNone/>
            </a:pPr>
            <a:endParaRPr lang="en-US" sz="1400" dirty="0">
              <a:ea typeface="Calibri"/>
              <a:cs typeface="Calibri"/>
            </a:endParaRPr>
          </a:p>
          <a:p>
            <a:pPr marL="0" indent="0">
              <a:buNone/>
            </a:pPr>
            <a:endParaRPr lang="en-US" sz="1400" dirty="0">
              <a:ea typeface="Calibri"/>
              <a:cs typeface="Calibri"/>
            </a:endParaRPr>
          </a:p>
          <a:p>
            <a:pPr marL="0" indent="0">
              <a:buNone/>
            </a:pPr>
            <a:endParaRPr lang="en-US" sz="1400" dirty="0">
              <a:ea typeface="Calibri"/>
              <a:cs typeface="Calibri"/>
            </a:endParaRPr>
          </a:p>
          <a:p>
            <a:pPr marL="0" indent="0">
              <a:buNone/>
            </a:pPr>
            <a:endParaRPr lang="en-US" sz="1400" dirty="0">
              <a:ea typeface="Calibri"/>
              <a:cs typeface="Calibri"/>
            </a:endParaRPr>
          </a:p>
          <a:p>
            <a:endParaRPr lang="en-US" sz="1400" dirty="0">
              <a:ea typeface="Calibri"/>
              <a:cs typeface="Calibri"/>
            </a:endParaRPr>
          </a:p>
          <a:p>
            <a:endParaRPr lang="en-US" sz="1400" dirty="0">
              <a:ea typeface="Calibri"/>
              <a:cs typeface="Calibri"/>
            </a:endParaRPr>
          </a:p>
        </p:txBody>
      </p:sp>
      <p:sp>
        <p:nvSpPr>
          <p:cNvPr id="4" name="Rectangle 3">
            <a:extLst>
              <a:ext uri="{FF2B5EF4-FFF2-40B4-BE49-F238E27FC236}">
                <a16:creationId xmlns:a16="http://schemas.microsoft.com/office/drawing/2014/main" id="{515FC7ED-7997-3235-91D3-B3BEF18D8E81}"/>
              </a:ext>
            </a:extLst>
          </p:cNvPr>
          <p:cNvSpPr/>
          <p:nvPr/>
        </p:nvSpPr>
        <p:spPr>
          <a:xfrm>
            <a:off x="119633" y="1281494"/>
            <a:ext cx="11952733" cy="54811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AAEB017E-F266-B46D-C365-064D75BA7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650" y="1361156"/>
            <a:ext cx="5177368" cy="5040059"/>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64C48152-7CE0-AD69-4166-A86089CA05ED}"/>
              </a:ext>
            </a:extLst>
          </p:cNvPr>
          <p:cNvPicPr>
            <a:picLocks noChangeAspect="1"/>
          </p:cNvPicPr>
          <p:nvPr/>
        </p:nvPicPr>
        <p:blipFill rotWithShape="1">
          <a:blip r:embed="rId3">
            <a:extLst>
              <a:ext uri="{28A0092B-C50C-407E-A947-70E740481C1C}">
                <a14:useLocalDpi xmlns:a14="http://schemas.microsoft.com/office/drawing/2010/main" val="0"/>
              </a:ext>
            </a:extLst>
          </a:blip>
          <a:srcRect t="95012"/>
          <a:stretch/>
        </p:blipFill>
        <p:spPr>
          <a:xfrm>
            <a:off x="229673" y="1899690"/>
            <a:ext cx="2043988" cy="235780"/>
          </a:xfrm>
          <a:prstGeom prst="rect">
            <a:avLst/>
          </a:prstGeom>
        </p:spPr>
      </p:pic>
      <p:sp>
        <p:nvSpPr>
          <p:cNvPr id="11" name="TextBox 10">
            <a:extLst>
              <a:ext uri="{FF2B5EF4-FFF2-40B4-BE49-F238E27FC236}">
                <a16:creationId xmlns:a16="http://schemas.microsoft.com/office/drawing/2014/main" id="{3065EC2A-9BFB-5F81-7112-4BD3DC6251E4}"/>
              </a:ext>
            </a:extLst>
          </p:cNvPr>
          <p:cNvSpPr txBox="1"/>
          <p:nvPr/>
        </p:nvSpPr>
        <p:spPr>
          <a:xfrm>
            <a:off x="9422387" y="1361156"/>
            <a:ext cx="2388481" cy="2800767"/>
          </a:xfrm>
          <a:prstGeom prst="rect">
            <a:avLst/>
          </a:prstGeom>
          <a:noFill/>
        </p:spPr>
        <p:txBody>
          <a:bodyPr wrap="square" rtlCol="0">
            <a:spAutoFit/>
          </a:bodyPr>
          <a:lstStyle/>
          <a:p>
            <a:pPr marL="0" indent="0">
              <a:buNone/>
            </a:pPr>
            <a:r>
              <a:rPr lang="en-US" sz="1600" dirty="0">
                <a:ea typeface="Calibri"/>
                <a:cs typeface="Calibri"/>
              </a:rPr>
              <a:t>When </a:t>
            </a:r>
            <a:r>
              <a:rPr lang="en-US" sz="1600" b="1" dirty="0">
                <a:ea typeface="Calibri"/>
                <a:cs typeface="Calibri"/>
              </a:rPr>
              <a:t>Pages</a:t>
            </a:r>
            <a:r>
              <a:rPr lang="en-US" sz="1600" dirty="0">
                <a:ea typeface="Calibri"/>
                <a:cs typeface="Calibri"/>
              </a:rPr>
              <a:t> is selected, find the page that you created – </a:t>
            </a:r>
          </a:p>
          <a:p>
            <a:pPr marL="0" indent="0">
              <a:buNone/>
            </a:pPr>
            <a:endParaRPr lang="en-US" sz="1600" b="1" dirty="0">
              <a:ea typeface="Calibri"/>
              <a:cs typeface="Calibri"/>
            </a:endParaRPr>
          </a:p>
          <a:p>
            <a:pPr marL="0" indent="0">
              <a:buNone/>
            </a:pPr>
            <a:endParaRPr lang="en-US" sz="1600" b="1" dirty="0">
              <a:ea typeface="Calibri"/>
              <a:cs typeface="Calibri"/>
            </a:endParaRPr>
          </a:p>
          <a:p>
            <a:pPr marL="0" indent="0">
              <a:buNone/>
            </a:pPr>
            <a:r>
              <a:rPr lang="en-US" sz="1600" b="1" dirty="0">
                <a:ea typeface="Calibri"/>
                <a:cs typeface="Calibri"/>
              </a:rPr>
              <a:t>Wall of Recognition </a:t>
            </a:r>
            <a:r>
              <a:rPr lang="en-US" sz="1600" dirty="0">
                <a:cs typeface="Calibri"/>
              </a:rPr>
              <a:t> </a:t>
            </a:r>
          </a:p>
          <a:p>
            <a:pPr marL="0" indent="0">
              <a:buNone/>
            </a:pPr>
            <a:endParaRPr lang="en-US" sz="1600" dirty="0">
              <a:cs typeface="Calibri"/>
            </a:endParaRPr>
          </a:p>
          <a:p>
            <a:pPr marL="0" indent="0">
              <a:buNone/>
            </a:pPr>
            <a:endParaRPr lang="en-US" sz="1600" dirty="0">
              <a:cs typeface="Calibri"/>
            </a:endParaRPr>
          </a:p>
          <a:p>
            <a:pPr marL="0" indent="0">
              <a:buNone/>
            </a:pPr>
            <a:endParaRPr lang="en-US" sz="1600" dirty="0">
              <a:cs typeface="Calibri"/>
            </a:endParaRPr>
          </a:p>
          <a:p>
            <a:pPr marL="0" indent="0">
              <a:buNone/>
            </a:pPr>
            <a:endParaRPr lang="en-US" sz="1600" dirty="0">
              <a:cs typeface="Calibri"/>
            </a:endParaRPr>
          </a:p>
          <a:p>
            <a:pPr marL="0" indent="0">
              <a:buNone/>
            </a:pPr>
            <a:r>
              <a:rPr lang="en-US" sz="1600" dirty="0">
                <a:cs typeface="Calibri"/>
              </a:rPr>
              <a:t>Select</a:t>
            </a:r>
            <a:r>
              <a:rPr lang="en-US" sz="1600" b="1" dirty="0">
                <a:ea typeface="Calibri"/>
                <a:cs typeface="Calibri"/>
              </a:rPr>
              <a:t> Add</a:t>
            </a:r>
          </a:p>
        </p:txBody>
      </p:sp>
      <p:cxnSp>
        <p:nvCxnSpPr>
          <p:cNvPr id="5" name="Straight Arrow Connector 4">
            <a:extLst>
              <a:ext uri="{FF2B5EF4-FFF2-40B4-BE49-F238E27FC236}">
                <a16:creationId xmlns:a16="http://schemas.microsoft.com/office/drawing/2014/main" id="{D109E35B-A276-53DB-3431-9478A2E34E52}"/>
              </a:ext>
            </a:extLst>
          </p:cNvPr>
          <p:cNvCxnSpPr>
            <a:cxnSpLocks/>
          </p:cNvCxnSpPr>
          <p:nvPr/>
        </p:nvCxnSpPr>
        <p:spPr>
          <a:xfrm>
            <a:off x="1233041" y="1574988"/>
            <a:ext cx="361297" cy="3848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0E8660-9E48-1ECB-AF82-1DEB0A325A40}"/>
              </a:ext>
            </a:extLst>
          </p:cNvPr>
          <p:cNvCxnSpPr>
            <a:cxnSpLocks/>
          </p:cNvCxnSpPr>
          <p:nvPr/>
        </p:nvCxnSpPr>
        <p:spPr>
          <a:xfrm flipH="1">
            <a:off x="7330831" y="1574988"/>
            <a:ext cx="2157046" cy="769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D722FE-730E-6586-52BD-0CD3EA421C5D}"/>
              </a:ext>
            </a:extLst>
          </p:cNvPr>
          <p:cNvCxnSpPr>
            <a:cxnSpLocks/>
            <a:stCxn id="11" idx="1"/>
          </p:cNvCxnSpPr>
          <p:nvPr/>
        </p:nvCxnSpPr>
        <p:spPr>
          <a:xfrm flipH="1">
            <a:off x="8800123" y="2761540"/>
            <a:ext cx="622264" cy="163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E87398-C94F-9753-B60A-D5764EC4DFE0}"/>
              </a:ext>
            </a:extLst>
          </p:cNvPr>
          <p:cNvCxnSpPr>
            <a:cxnSpLocks/>
          </p:cNvCxnSpPr>
          <p:nvPr/>
        </p:nvCxnSpPr>
        <p:spPr>
          <a:xfrm flipH="1">
            <a:off x="9090690" y="4121537"/>
            <a:ext cx="1147464" cy="3918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43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1" y="-1"/>
            <a:ext cx="12191998" cy="11290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0800000" flipH="1">
            <a:off x="-3" y="-2"/>
            <a:ext cx="8115306" cy="1129037"/>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8115299" y="-1"/>
            <a:ext cx="4076698" cy="11290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59350" y="0"/>
            <a:ext cx="11732646" cy="1129036"/>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95367"/>
            <a:ext cx="9895951" cy="1033669"/>
          </a:xfrm>
        </p:spPr>
        <p:txBody>
          <a:bodyPr>
            <a:normAutofit/>
          </a:bodyPr>
          <a:lstStyle/>
          <a:p>
            <a:r>
              <a:rPr lang="en-US" sz="4000" b="1" dirty="0">
                <a:solidFill>
                  <a:srgbClr val="FFFFFF"/>
                </a:solidFill>
              </a:rPr>
              <a:t>Steps – Updating Menu to Add Dropdown</a:t>
            </a:r>
          </a:p>
        </p:txBody>
      </p:sp>
      <p:sp>
        <p:nvSpPr>
          <p:cNvPr id="3" name="Content Placeholder 2">
            <a:extLst>
              <a:ext uri="{FF2B5EF4-FFF2-40B4-BE49-F238E27FC236}">
                <a16:creationId xmlns:a16="http://schemas.microsoft.com/office/drawing/2014/main" id="{65DA038A-A524-953D-4731-3D1D2A025299}"/>
              </a:ext>
            </a:extLst>
          </p:cNvPr>
          <p:cNvSpPr>
            <a:spLocks noGrp="1"/>
          </p:cNvSpPr>
          <p:nvPr>
            <p:ph idx="1"/>
          </p:nvPr>
        </p:nvSpPr>
        <p:spPr>
          <a:xfrm>
            <a:off x="168089" y="1524000"/>
            <a:ext cx="5866326" cy="1211385"/>
          </a:xfrm>
        </p:spPr>
        <p:txBody>
          <a:bodyPr tIns="0" bIns="0" anchor="t" anchorCtr="0">
            <a:normAutofit/>
          </a:bodyPr>
          <a:lstStyle/>
          <a:p>
            <a:pPr marL="0" indent="0">
              <a:buNone/>
            </a:pPr>
            <a:r>
              <a:rPr lang="en-US" sz="1600" dirty="0">
                <a:ea typeface="Calibri"/>
                <a:cs typeface="Calibri"/>
              </a:rPr>
              <a:t>Once added click reorder (next to the Add Item Button) this will bring up arrows so you can move the order of each menu item. </a:t>
            </a:r>
          </a:p>
          <a:p>
            <a:pPr marL="0" indent="0">
              <a:buNone/>
            </a:pPr>
            <a:endParaRPr lang="en-US" sz="1600" dirty="0">
              <a:ea typeface="Calibri"/>
              <a:cs typeface="Calibri"/>
            </a:endParaRPr>
          </a:p>
          <a:p>
            <a:pPr marL="0" indent="0">
              <a:buNone/>
            </a:pPr>
            <a:endParaRPr lang="en-US" sz="1600" dirty="0">
              <a:ea typeface="Calibri"/>
              <a:cs typeface="Calibri"/>
            </a:endParaRPr>
          </a:p>
          <a:p>
            <a:pPr marL="0" indent="0">
              <a:buNone/>
            </a:pPr>
            <a:endParaRPr lang="en-US" sz="1600" dirty="0">
              <a:ea typeface="Calibri"/>
              <a:cs typeface="Calibri"/>
            </a:endParaRPr>
          </a:p>
          <a:p>
            <a:pPr marL="0" indent="0">
              <a:buNone/>
            </a:pPr>
            <a:endParaRPr lang="en-US" sz="1600" dirty="0">
              <a:ea typeface="Calibri"/>
              <a:cs typeface="Calibri"/>
            </a:endParaRPr>
          </a:p>
          <a:p>
            <a:pPr marL="0" indent="0">
              <a:buNone/>
            </a:pPr>
            <a:endParaRPr lang="en-US" sz="1600" dirty="0">
              <a:ea typeface="Calibri"/>
              <a:cs typeface="Calibri"/>
            </a:endParaRPr>
          </a:p>
          <a:p>
            <a:pPr marL="0" indent="0">
              <a:buNone/>
            </a:pPr>
            <a:endParaRPr lang="en-US" sz="1600" dirty="0">
              <a:ea typeface="Calibri"/>
              <a:cs typeface="Calibri"/>
            </a:endParaRPr>
          </a:p>
          <a:p>
            <a:pPr marL="0" indent="0">
              <a:buNone/>
            </a:pPr>
            <a:endParaRPr lang="en-US" sz="1600" dirty="0">
              <a:ea typeface="Calibri"/>
              <a:cs typeface="Calibri"/>
            </a:endParaRPr>
          </a:p>
          <a:p>
            <a:pPr marL="0" indent="0">
              <a:buNone/>
            </a:pPr>
            <a:endParaRPr lang="en-US" sz="1600" dirty="0">
              <a:ea typeface="Calibri"/>
              <a:cs typeface="Calibri"/>
            </a:endParaRPr>
          </a:p>
          <a:p>
            <a:pPr marL="0" indent="0">
              <a:buNone/>
            </a:pPr>
            <a:endParaRPr lang="en-US" sz="1600" dirty="0">
              <a:ea typeface="Calibri"/>
              <a:cs typeface="Calibri"/>
            </a:endParaRPr>
          </a:p>
          <a:p>
            <a:pPr marL="0" indent="0">
              <a:buNone/>
            </a:pPr>
            <a:endParaRPr lang="en-US" sz="1600" dirty="0">
              <a:ea typeface="Calibri"/>
              <a:cs typeface="Calibri"/>
            </a:endParaRPr>
          </a:p>
        </p:txBody>
      </p:sp>
      <p:pic>
        <p:nvPicPr>
          <p:cNvPr id="5" name="Picture 4" descr="A screenshot of a web page&#10;&#10;Description automatically generated">
            <a:extLst>
              <a:ext uri="{FF2B5EF4-FFF2-40B4-BE49-F238E27FC236}">
                <a16:creationId xmlns:a16="http://schemas.microsoft.com/office/drawing/2014/main" id="{1F15B000-DDEA-4BC1-6B08-60A2A0D3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4415" y="1180338"/>
            <a:ext cx="2380383" cy="56263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0ED3B00-BC08-A16D-EE36-F80ACD7E6636}"/>
              </a:ext>
            </a:extLst>
          </p:cNvPr>
          <p:cNvPicPr>
            <a:picLocks noChangeAspect="1"/>
          </p:cNvPicPr>
          <p:nvPr/>
        </p:nvPicPr>
        <p:blipFill rotWithShape="1">
          <a:blip r:embed="rId3">
            <a:extLst>
              <a:ext uri="{28A0092B-C50C-407E-A947-70E740481C1C}">
                <a14:useLocalDpi xmlns:a14="http://schemas.microsoft.com/office/drawing/2010/main" val="0"/>
              </a:ext>
            </a:extLst>
          </a:blip>
          <a:srcRect t="93061"/>
          <a:stretch/>
        </p:blipFill>
        <p:spPr>
          <a:xfrm>
            <a:off x="222477" y="2062854"/>
            <a:ext cx="2878775" cy="475861"/>
          </a:xfrm>
          <a:prstGeom prst="rect">
            <a:avLst/>
          </a:prstGeom>
        </p:spPr>
      </p:pic>
      <p:cxnSp>
        <p:nvCxnSpPr>
          <p:cNvPr id="13" name="Straight Arrow Connector 12">
            <a:extLst>
              <a:ext uri="{FF2B5EF4-FFF2-40B4-BE49-F238E27FC236}">
                <a16:creationId xmlns:a16="http://schemas.microsoft.com/office/drawing/2014/main" id="{7A361373-A3AF-D9D2-14C4-5A047AC69317}"/>
              </a:ext>
            </a:extLst>
          </p:cNvPr>
          <p:cNvCxnSpPr>
            <a:cxnSpLocks/>
          </p:cNvCxnSpPr>
          <p:nvPr/>
        </p:nvCxnSpPr>
        <p:spPr>
          <a:xfrm>
            <a:off x="5335699" y="4608806"/>
            <a:ext cx="983875" cy="9156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5867EC-65B8-E1EE-1350-A1A47BEC5450}"/>
              </a:ext>
            </a:extLst>
          </p:cNvPr>
          <p:cNvCxnSpPr>
            <a:cxnSpLocks/>
          </p:cNvCxnSpPr>
          <p:nvPr/>
        </p:nvCxnSpPr>
        <p:spPr>
          <a:xfrm>
            <a:off x="2257213" y="5238997"/>
            <a:ext cx="4062361" cy="700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DD597BA-3F28-D75C-1850-A046EB4332BD}"/>
              </a:ext>
            </a:extLst>
          </p:cNvPr>
          <p:cNvSpPr txBox="1"/>
          <p:nvPr/>
        </p:nvSpPr>
        <p:spPr>
          <a:xfrm>
            <a:off x="8751797" y="1336134"/>
            <a:ext cx="2964949" cy="830997"/>
          </a:xfrm>
          <a:prstGeom prst="rect">
            <a:avLst/>
          </a:prstGeom>
          <a:noFill/>
        </p:spPr>
        <p:txBody>
          <a:bodyPr wrap="square" rtlCol="0">
            <a:spAutoFit/>
          </a:bodyPr>
          <a:lstStyle/>
          <a:p>
            <a:r>
              <a:rPr lang="en-US" sz="1600" dirty="0">
                <a:ea typeface="Calibri"/>
                <a:cs typeface="Calibri"/>
              </a:rPr>
              <a:t>Use the </a:t>
            </a:r>
            <a:r>
              <a:rPr lang="en-US" sz="1600" b="1" dirty="0">
                <a:ea typeface="Calibri"/>
                <a:cs typeface="Calibri"/>
              </a:rPr>
              <a:t>arrow buttons </a:t>
            </a:r>
            <a:r>
              <a:rPr lang="en-US" sz="1600" dirty="0">
                <a:ea typeface="Calibri"/>
                <a:cs typeface="Calibri"/>
              </a:rPr>
              <a:t>and ensure that they are listed under the </a:t>
            </a:r>
            <a:r>
              <a:rPr lang="en-US" sz="1600" b="1" dirty="0">
                <a:ea typeface="Calibri"/>
                <a:cs typeface="Calibri"/>
              </a:rPr>
              <a:t>Donate </a:t>
            </a:r>
            <a:r>
              <a:rPr lang="en-US" sz="1600" b="1" u="sng" dirty="0">
                <a:ea typeface="Calibri"/>
                <a:cs typeface="Calibri"/>
              </a:rPr>
              <a:t>Custom Link </a:t>
            </a:r>
          </a:p>
        </p:txBody>
      </p:sp>
      <p:sp>
        <p:nvSpPr>
          <p:cNvPr id="21" name="TextBox 20">
            <a:extLst>
              <a:ext uri="{FF2B5EF4-FFF2-40B4-BE49-F238E27FC236}">
                <a16:creationId xmlns:a16="http://schemas.microsoft.com/office/drawing/2014/main" id="{DD673D58-E69C-4F15-C195-CDA874630EB4}"/>
              </a:ext>
            </a:extLst>
          </p:cNvPr>
          <p:cNvSpPr txBox="1"/>
          <p:nvPr/>
        </p:nvSpPr>
        <p:spPr>
          <a:xfrm>
            <a:off x="231128" y="3089214"/>
            <a:ext cx="5481306" cy="338554"/>
          </a:xfrm>
          <a:prstGeom prst="rect">
            <a:avLst/>
          </a:prstGeom>
          <a:noFill/>
        </p:spPr>
        <p:txBody>
          <a:bodyPr wrap="square" rtlCol="0">
            <a:spAutoFit/>
          </a:bodyPr>
          <a:lstStyle/>
          <a:p>
            <a:pPr marL="0" indent="0">
              <a:buNone/>
            </a:pPr>
            <a:r>
              <a:rPr lang="en-US" sz="1600" dirty="0">
                <a:ea typeface="Calibri"/>
                <a:cs typeface="Calibri"/>
              </a:rPr>
              <a:t>Ensure that your </a:t>
            </a:r>
            <a:r>
              <a:rPr lang="en-US" sz="1600" b="1" dirty="0">
                <a:ea typeface="Calibri"/>
                <a:cs typeface="Calibri"/>
              </a:rPr>
              <a:t>Donate </a:t>
            </a:r>
            <a:r>
              <a:rPr lang="en-US" sz="1600" b="1" u="sng" dirty="0">
                <a:ea typeface="Calibri"/>
                <a:cs typeface="Calibri"/>
              </a:rPr>
              <a:t>Custom Link</a:t>
            </a:r>
            <a:r>
              <a:rPr lang="en-US" sz="1600" dirty="0">
                <a:cs typeface="Calibri"/>
              </a:rPr>
              <a:t> as the </a:t>
            </a:r>
            <a:r>
              <a:rPr lang="en-US" sz="1600" dirty="0">
                <a:ea typeface="Calibri"/>
                <a:cs typeface="Calibri"/>
              </a:rPr>
              <a:t>main heading. </a:t>
            </a:r>
          </a:p>
        </p:txBody>
      </p:sp>
      <p:cxnSp>
        <p:nvCxnSpPr>
          <p:cNvPr id="23" name="Straight Arrow Connector 22">
            <a:extLst>
              <a:ext uri="{FF2B5EF4-FFF2-40B4-BE49-F238E27FC236}">
                <a16:creationId xmlns:a16="http://schemas.microsoft.com/office/drawing/2014/main" id="{4EEEF533-4E9B-62E1-6741-C8AC8C705A12}"/>
              </a:ext>
            </a:extLst>
          </p:cNvPr>
          <p:cNvCxnSpPr>
            <a:cxnSpLocks/>
          </p:cNvCxnSpPr>
          <p:nvPr/>
        </p:nvCxnSpPr>
        <p:spPr>
          <a:xfrm>
            <a:off x="2582985" y="6017662"/>
            <a:ext cx="3736589" cy="173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646D9F-B85E-CBDA-F363-F34C567A76FF}"/>
              </a:ext>
            </a:extLst>
          </p:cNvPr>
          <p:cNvCxnSpPr>
            <a:cxnSpLocks/>
          </p:cNvCxnSpPr>
          <p:nvPr/>
        </p:nvCxnSpPr>
        <p:spPr>
          <a:xfrm flipH="1">
            <a:off x="6656574" y="1727200"/>
            <a:ext cx="2428109" cy="3860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EF68277-7993-67A9-1BD5-136767B613DE}"/>
              </a:ext>
            </a:extLst>
          </p:cNvPr>
          <p:cNvSpPr/>
          <p:nvPr/>
        </p:nvSpPr>
        <p:spPr>
          <a:xfrm>
            <a:off x="119634" y="1281494"/>
            <a:ext cx="5577782" cy="15181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629361D-801E-1FF6-1AAF-C8328BE78093}"/>
              </a:ext>
            </a:extLst>
          </p:cNvPr>
          <p:cNvSpPr/>
          <p:nvPr/>
        </p:nvSpPr>
        <p:spPr>
          <a:xfrm>
            <a:off x="119633" y="3002457"/>
            <a:ext cx="5577782" cy="4832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E798127-7FDD-0B5F-E710-6A56D8409DF7}"/>
              </a:ext>
            </a:extLst>
          </p:cNvPr>
          <p:cNvSpPr/>
          <p:nvPr/>
        </p:nvSpPr>
        <p:spPr>
          <a:xfrm>
            <a:off x="119633" y="3717320"/>
            <a:ext cx="5577782" cy="30780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3FDE42E-4DA3-668A-73A1-2ED796345AEA}"/>
              </a:ext>
            </a:extLst>
          </p:cNvPr>
          <p:cNvSpPr txBox="1"/>
          <p:nvPr/>
        </p:nvSpPr>
        <p:spPr>
          <a:xfrm>
            <a:off x="134652" y="3733630"/>
            <a:ext cx="5577782" cy="2800767"/>
          </a:xfrm>
          <a:prstGeom prst="rect">
            <a:avLst/>
          </a:prstGeom>
          <a:noFill/>
        </p:spPr>
        <p:txBody>
          <a:bodyPr wrap="square" rtlCol="0">
            <a:spAutoFit/>
          </a:bodyPr>
          <a:lstStyle/>
          <a:p>
            <a:pPr marL="0" indent="0">
              <a:buNone/>
            </a:pPr>
            <a:r>
              <a:rPr lang="en-US" sz="1600" dirty="0">
                <a:ea typeface="Calibri"/>
                <a:cs typeface="Calibri"/>
              </a:rPr>
              <a:t>Use the </a:t>
            </a:r>
            <a:r>
              <a:rPr lang="en-US" sz="1600" b="1" dirty="0">
                <a:ea typeface="Calibri"/>
                <a:cs typeface="Calibri"/>
              </a:rPr>
              <a:t>Arrow Buttons </a:t>
            </a:r>
            <a:r>
              <a:rPr lang="en-US" sz="1600" dirty="0">
                <a:ea typeface="Calibri"/>
                <a:cs typeface="Calibri"/>
              </a:rPr>
              <a:t>to Reorder – </a:t>
            </a:r>
          </a:p>
          <a:p>
            <a:pPr marL="0" indent="0">
              <a:buNone/>
            </a:pPr>
            <a:endParaRPr lang="en-US" sz="1600" dirty="0">
              <a:ea typeface="Calibri"/>
              <a:cs typeface="Calibri"/>
            </a:endParaRPr>
          </a:p>
          <a:p>
            <a:pPr marL="0" indent="0">
              <a:buNone/>
            </a:pPr>
            <a:r>
              <a:rPr lang="en-US" sz="1600" dirty="0">
                <a:ea typeface="Calibri"/>
                <a:cs typeface="Calibri"/>
              </a:rPr>
              <a:t>The </a:t>
            </a:r>
            <a:r>
              <a:rPr lang="en-US" sz="1600" b="1" dirty="0">
                <a:ea typeface="Calibri"/>
                <a:cs typeface="Calibri"/>
              </a:rPr>
              <a:t>Donate </a:t>
            </a:r>
            <a:r>
              <a:rPr lang="en-US" sz="1600" b="1" u="sng" dirty="0">
                <a:ea typeface="Calibri"/>
                <a:cs typeface="Calibri"/>
              </a:rPr>
              <a:t>Custom Link </a:t>
            </a:r>
            <a:r>
              <a:rPr lang="en-US" sz="1600" dirty="0">
                <a:cs typeface="Calibri"/>
              </a:rPr>
              <a:t>should be first and aligned with the other main menu selections </a:t>
            </a:r>
            <a:r>
              <a:rPr lang="en-US" sz="1600" b="1" dirty="0">
                <a:ea typeface="Calibri"/>
                <a:cs typeface="Calibri"/>
              </a:rPr>
              <a:t>(Resources and Work With Us).</a:t>
            </a:r>
            <a:endParaRPr lang="en-US" sz="1600" dirty="0">
              <a:ea typeface="Calibri"/>
              <a:cs typeface="Calibri"/>
            </a:endParaRPr>
          </a:p>
          <a:p>
            <a:pPr marL="0" indent="0">
              <a:buNone/>
            </a:pPr>
            <a:endParaRPr lang="en-US" sz="1600" dirty="0">
              <a:ea typeface="Calibri"/>
              <a:cs typeface="Calibri"/>
            </a:endParaRPr>
          </a:p>
          <a:p>
            <a:pPr marL="0" indent="0">
              <a:buNone/>
            </a:pPr>
            <a:r>
              <a:rPr lang="en-US" sz="1600" dirty="0">
                <a:ea typeface="Calibri"/>
                <a:cs typeface="Calibri"/>
              </a:rPr>
              <a:t>The </a:t>
            </a:r>
            <a:r>
              <a:rPr lang="en-US" sz="1600" b="1" dirty="0">
                <a:ea typeface="Calibri"/>
                <a:cs typeface="Calibri"/>
              </a:rPr>
              <a:t>Donate </a:t>
            </a:r>
            <a:r>
              <a:rPr lang="en-US" sz="1600" b="1" u="sng" dirty="0">
                <a:ea typeface="Calibri"/>
                <a:cs typeface="Calibri"/>
              </a:rPr>
              <a:t>Form Page </a:t>
            </a:r>
            <a:r>
              <a:rPr lang="en-US" sz="1600" dirty="0">
                <a:cs typeface="Calibri"/>
              </a:rPr>
              <a:t>should be the first nested under Donate by clicking the Right Arrow .</a:t>
            </a:r>
            <a:endParaRPr lang="en-US" sz="1600" b="1" u="sng" dirty="0">
              <a:ea typeface="Calibri"/>
              <a:cs typeface="Calibri"/>
            </a:endParaRPr>
          </a:p>
          <a:p>
            <a:pPr marL="0" indent="0">
              <a:buNone/>
            </a:pPr>
            <a:endParaRPr lang="en-US" sz="1600" dirty="0">
              <a:ea typeface="Calibri"/>
              <a:cs typeface="Calibri"/>
            </a:endParaRPr>
          </a:p>
          <a:p>
            <a:pPr marL="0" indent="0">
              <a:buNone/>
            </a:pPr>
            <a:r>
              <a:rPr lang="en-US" sz="1600" dirty="0">
                <a:ea typeface="Calibri"/>
                <a:cs typeface="Calibri"/>
              </a:rPr>
              <a:t>The </a:t>
            </a:r>
            <a:r>
              <a:rPr lang="en-US" sz="1600" b="1" dirty="0">
                <a:ea typeface="Calibri"/>
                <a:cs typeface="Calibri"/>
              </a:rPr>
              <a:t>Wall of Recognition Page </a:t>
            </a:r>
            <a:r>
              <a:rPr lang="en-US" sz="1600" dirty="0">
                <a:cs typeface="Calibri"/>
              </a:rPr>
              <a:t>should be the second nested </a:t>
            </a:r>
            <a:endParaRPr lang="en-US" sz="1600" b="1" dirty="0">
              <a:ea typeface="Calibri"/>
              <a:cs typeface="Calibri"/>
            </a:endParaRPr>
          </a:p>
          <a:p>
            <a:pPr marL="0" indent="0">
              <a:buNone/>
            </a:pPr>
            <a:r>
              <a:rPr lang="en-US" sz="1600" dirty="0">
                <a:ea typeface="Calibri"/>
                <a:cs typeface="Calibri"/>
              </a:rPr>
              <a:t>under Donate.</a:t>
            </a:r>
          </a:p>
          <a:p>
            <a:endParaRPr lang="en-US" sz="1600" dirty="0"/>
          </a:p>
        </p:txBody>
      </p:sp>
      <p:pic>
        <p:nvPicPr>
          <p:cNvPr id="45" name="Picture 44" descr="A screenshot of a web page&#10;&#10;Description automatically generated">
            <a:extLst>
              <a:ext uri="{FF2B5EF4-FFF2-40B4-BE49-F238E27FC236}">
                <a16:creationId xmlns:a16="http://schemas.microsoft.com/office/drawing/2014/main" id="{F04199DA-D16C-351D-2782-9FF073860A12}"/>
              </a:ext>
            </a:extLst>
          </p:cNvPr>
          <p:cNvPicPr>
            <a:picLocks noChangeAspect="1"/>
          </p:cNvPicPr>
          <p:nvPr/>
        </p:nvPicPr>
        <p:blipFill rotWithShape="1">
          <a:blip r:embed="rId2">
            <a:extLst>
              <a:ext uri="{28A0092B-C50C-407E-A947-70E740481C1C}">
                <a14:useLocalDpi xmlns:a14="http://schemas.microsoft.com/office/drawing/2010/main" val="0"/>
              </a:ext>
            </a:extLst>
          </a:blip>
          <a:srcRect l="52229" t="75632" r="9258" b="19633"/>
          <a:stretch/>
        </p:blipFill>
        <p:spPr>
          <a:xfrm>
            <a:off x="3381927" y="3791525"/>
            <a:ext cx="916771" cy="266434"/>
          </a:xfrm>
          <a:prstGeom prst="rect">
            <a:avLst/>
          </a:prstGeom>
        </p:spPr>
      </p:pic>
      <p:pic>
        <p:nvPicPr>
          <p:cNvPr id="49" name="Picture 48" descr="A screenshot of a web page&#10;&#10;Description automatically generated">
            <a:extLst>
              <a:ext uri="{FF2B5EF4-FFF2-40B4-BE49-F238E27FC236}">
                <a16:creationId xmlns:a16="http://schemas.microsoft.com/office/drawing/2014/main" id="{12963072-F2BB-33CE-AFB2-3E4146E6E188}"/>
              </a:ext>
            </a:extLst>
          </p:cNvPr>
          <p:cNvPicPr>
            <a:picLocks noChangeAspect="1"/>
          </p:cNvPicPr>
          <p:nvPr/>
        </p:nvPicPr>
        <p:blipFill rotWithShape="1">
          <a:blip r:embed="rId2">
            <a:extLst>
              <a:ext uri="{28A0092B-C50C-407E-A947-70E740481C1C}">
                <a14:useLocalDpi xmlns:a14="http://schemas.microsoft.com/office/drawing/2010/main" val="0"/>
              </a:ext>
            </a:extLst>
          </a:blip>
          <a:srcRect t="74972" b="7665"/>
          <a:stretch/>
        </p:blipFill>
        <p:spPr>
          <a:xfrm>
            <a:off x="9210523" y="3366612"/>
            <a:ext cx="2380383" cy="976924"/>
          </a:xfrm>
          <a:prstGeom prst="rect">
            <a:avLst/>
          </a:prstGeom>
        </p:spPr>
      </p:pic>
      <p:sp>
        <p:nvSpPr>
          <p:cNvPr id="52" name="Rectangle 51">
            <a:extLst>
              <a:ext uri="{FF2B5EF4-FFF2-40B4-BE49-F238E27FC236}">
                <a16:creationId xmlns:a16="http://schemas.microsoft.com/office/drawing/2014/main" id="{C027B1F5-E564-D66F-709E-E3648BFBE36F}"/>
              </a:ext>
            </a:extLst>
          </p:cNvPr>
          <p:cNvSpPr/>
          <p:nvPr/>
        </p:nvSpPr>
        <p:spPr>
          <a:xfrm>
            <a:off x="8751797" y="1337078"/>
            <a:ext cx="2987028" cy="11159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AEF4346-18A3-9B75-6D11-3465D2908976}"/>
              </a:ext>
            </a:extLst>
          </p:cNvPr>
          <p:cNvSpPr/>
          <p:nvPr/>
        </p:nvSpPr>
        <p:spPr>
          <a:xfrm>
            <a:off x="8744826" y="2745100"/>
            <a:ext cx="3216046" cy="17701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DCC2B72-8610-0BF4-3190-7FAB611096FF}"/>
              </a:ext>
            </a:extLst>
          </p:cNvPr>
          <p:cNvSpPr txBox="1"/>
          <p:nvPr/>
        </p:nvSpPr>
        <p:spPr>
          <a:xfrm>
            <a:off x="8744354" y="2728052"/>
            <a:ext cx="3216046" cy="923330"/>
          </a:xfrm>
          <a:prstGeom prst="rect">
            <a:avLst/>
          </a:prstGeom>
          <a:noFill/>
        </p:spPr>
        <p:txBody>
          <a:bodyPr wrap="square" rtlCol="0">
            <a:spAutoFit/>
          </a:bodyPr>
          <a:lstStyle/>
          <a:p>
            <a:r>
              <a:rPr lang="en-US" sz="1800" dirty="0">
                <a:cs typeface="Calibri"/>
              </a:rPr>
              <a:t>Your menu order should look just like this: </a:t>
            </a:r>
          </a:p>
          <a:p>
            <a:endParaRPr lang="en-US" dirty="0"/>
          </a:p>
        </p:txBody>
      </p:sp>
      <p:sp>
        <p:nvSpPr>
          <p:cNvPr id="56" name="Content Placeholder 2">
            <a:extLst>
              <a:ext uri="{FF2B5EF4-FFF2-40B4-BE49-F238E27FC236}">
                <a16:creationId xmlns:a16="http://schemas.microsoft.com/office/drawing/2014/main" id="{6F03641F-8219-DB0F-606E-82E83CB0F258}"/>
              </a:ext>
            </a:extLst>
          </p:cNvPr>
          <p:cNvSpPr txBox="1">
            <a:spLocks/>
          </p:cNvSpPr>
          <p:nvPr/>
        </p:nvSpPr>
        <p:spPr>
          <a:xfrm>
            <a:off x="8751796" y="5129928"/>
            <a:ext cx="3223621" cy="1326813"/>
          </a:xfrm>
          <a:prstGeom prst="rect">
            <a:avLst/>
          </a:prstGeom>
        </p:spPr>
        <p:txBody>
          <a:bodyPr vert="horz" lIns="91440" tIns="0" rIns="91440" bIns="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ea typeface="Calibri"/>
                <a:cs typeface="Calibri"/>
              </a:rPr>
              <a:t>Make sure to click </a:t>
            </a:r>
            <a:r>
              <a:rPr lang="en-US" sz="1600" b="1" dirty="0">
                <a:ea typeface="Calibri"/>
                <a:cs typeface="Calibri"/>
              </a:rPr>
              <a:t>Publish </a:t>
            </a:r>
            <a:r>
              <a:rPr lang="en-US" sz="1600" dirty="0">
                <a:ea typeface="Calibri"/>
                <a:cs typeface="Calibri"/>
              </a:rPr>
              <a:t>once you are finished to save your work! </a:t>
            </a:r>
          </a:p>
        </p:txBody>
      </p:sp>
      <p:pic>
        <p:nvPicPr>
          <p:cNvPr id="57" name="Picture 56" descr="A screenshot of a computer&#10;&#10;Description automatically generated">
            <a:extLst>
              <a:ext uri="{FF2B5EF4-FFF2-40B4-BE49-F238E27FC236}">
                <a16:creationId xmlns:a16="http://schemas.microsoft.com/office/drawing/2014/main" id="{86FB4F6A-9B83-5F9B-5570-D8FA9FF71E60}"/>
              </a:ext>
            </a:extLst>
          </p:cNvPr>
          <p:cNvPicPr>
            <a:picLocks noChangeAspect="1"/>
          </p:cNvPicPr>
          <p:nvPr/>
        </p:nvPicPr>
        <p:blipFill rotWithShape="1">
          <a:blip r:embed="rId4">
            <a:extLst>
              <a:ext uri="{28A0092B-C50C-407E-A947-70E740481C1C}">
                <a14:useLocalDpi xmlns:a14="http://schemas.microsoft.com/office/drawing/2010/main" val="0"/>
              </a:ext>
            </a:extLst>
          </a:blip>
          <a:srcRect l="69595" r="1" b="94028"/>
          <a:stretch/>
        </p:blipFill>
        <p:spPr>
          <a:xfrm>
            <a:off x="9839268" y="5692264"/>
            <a:ext cx="967387" cy="325398"/>
          </a:xfrm>
          <a:prstGeom prst="rect">
            <a:avLst/>
          </a:prstGeom>
        </p:spPr>
      </p:pic>
      <p:sp>
        <p:nvSpPr>
          <p:cNvPr id="58" name="Rectangle 57">
            <a:extLst>
              <a:ext uri="{FF2B5EF4-FFF2-40B4-BE49-F238E27FC236}">
                <a16:creationId xmlns:a16="http://schemas.microsoft.com/office/drawing/2014/main" id="{8178729A-37E6-4714-8AC5-2160B8B75994}"/>
              </a:ext>
            </a:extLst>
          </p:cNvPr>
          <p:cNvSpPr/>
          <p:nvPr/>
        </p:nvSpPr>
        <p:spPr>
          <a:xfrm>
            <a:off x="8736778" y="5094190"/>
            <a:ext cx="3223621" cy="11153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60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1" y="-1"/>
            <a:ext cx="12191998" cy="11290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0800000" flipH="1">
            <a:off x="-3" y="-2"/>
            <a:ext cx="8115306" cy="1129037"/>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8115299" y="-1"/>
            <a:ext cx="4076698" cy="11290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59350" y="0"/>
            <a:ext cx="11732646" cy="1129036"/>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95367"/>
            <a:ext cx="9895951" cy="1033669"/>
          </a:xfrm>
        </p:spPr>
        <p:txBody>
          <a:bodyPr>
            <a:normAutofit/>
          </a:bodyPr>
          <a:lstStyle/>
          <a:p>
            <a:r>
              <a:rPr lang="en-US" sz="4000" b="1" dirty="0">
                <a:solidFill>
                  <a:srgbClr val="FFFFFF"/>
                </a:solidFill>
              </a:rPr>
              <a:t>Steps – Updating Menu to Add Dropdown</a:t>
            </a:r>
          </a:p>
        </p:txBody>
      </p:sp>
      <p:pic>
        <p:nvPicPr>
          <p:cNvPr id="9" name="Picture 8" descr="A screenshot of a computer&#10;&#10;Description automatically generated">
            <a:extLst>
              <a:ext uri="{FF2B5EF4-FFF2-40B4-BE49-F238E27FC236}">
                <a16:creationId xmlns:a16="http://schemas.microsoft.com/office/drawing/2014/main" id="{41756FA0-48D5-65EE-AF25-CACDBA1CB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94" y="1224403"/>
            <a:ext cx="11002208" cy="5509813"/>
          </a:xfrm>
          <a:prstGeom prst="rect">
            <a:avLst/>
          </a:prstGeom>
        </p:spPr>
      </p:pic>
      <p:sp>
        <p:nvSpPr>
          <p:cNvPr id="4" name="TextBox 3">
            <a:extLst>
              <a:ext uri="{FF2B5EF4-FFF2-40B4-BE49-F238E27FC236}">
                <a16:creationId xmlns:a16="http://schemas.microsoft.com/office/drawing/2014/main" id="{3EFEFE58-58AD-F86B-C18B-58A2CE307D1B}"/>
              </a:ext>
            </a:extLst>
          </p:cNvPr>
          <p:cNvSpPr txBox="1"/>
          <p:nvPr/>
        </p:nvSpPr>
        <p:spPr>
          <a:xfrm>
            <a:off x="4493846" y="4498973"/>
            <a:ext cx="7526216" cy="1107996"/>
          </a:xfrm>
          <a:prstGeom prst="rect">
            <a:avLst/>
          </a:prstGeom>
          <a:noFill/>
        </p:spPr>
        <p:txBody>
          <a:bodyPr wrap="square" rtlCol="0">
            <a:spAutoFit/>
          </a:bodyPr>
          <a:lstStyle/>
          <a:p>
            <a:r>
              <a:rPr lang="en-US" sz="1600" dirty="0">
                <a:ea typeface="Calibri"/>
                <a:cs typeface="Calibri"/>
              </a:rPr>
              <a:t>Check your work on the live website and ensure everything displays properly and that all links function correctly. You should see the Donate Dropdown with the link to the Donate Page and then the Wall of Recognition. </a:t>
            </a:r>
          </a:p>
          <a:p>
            <a:endParaRPr lang="en-US" dirty="0"/>
          </a:p>
        </p:txBody>
      </p:sp>
      <p:sp>
        <p:nvSpPr>
          <p:cNvPr id="13" name="Rectangle 12">
            <a:extLst>
              <a:ext uri="{FF2B5EF4-FFF2-40B4-BE49-F238E27FC236}">
                <a16:creationId xmlns:a16="http://schemas.microsoft.com/office/drawing/2014/main" id="{C2E39DBA-A9EC-D49E-E224-F9574B8DAFCE}"/>
              </a:ext>
            </a:extLst>
          </p:cNvPr>
          <p:cNvSpPr/>
          <p:nvPr/>
        </p:nvSpPr>
        <p:spPr>
          <a:xfrm>
            <a:off x="4493846" y="4485627"/>
            <a:ext cx="7526216" cy="11336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1785389-BB3A-87CB-F3E3-1CCFE9E47864}"/>
              </a:ext>
            </a:extLst>
          </p:cNvPr>
          <p:cNvCxnSpPr>
            <a:cxnSpLocks/>
          </p:cNvCxnSpPr>
          <p:nvPr/>
        </p:nvCxnSpPr>
        <p:spPr>
          <a:xfrm flipV="1">
            <a:off x="8542215" y="1586523"/>
            <a:ext cx="2141416" cy="30011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886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1" y="-1"/>
            <a:ext cx="12191998" cy="11290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0800000" flipH="1">
            <a:off x="-3" y="-2"/>
            <a:ext cx="8115306" cy="1129037"/>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8115299" y="-1"/>
            <a:ext cx="4076698" cy="11290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59350" y="0"/>
            <a:ext cx="11732646" cy="1129036"/>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 y="95367"/>
            <a:ext cx="12191996" cy="1033669"/>
          </a:xfrm>
        </p:spPr>
        <p:txBody>
          <a:bodyPr>
            <a:normAutofit/>
          </a:bodyPr>
          <a:lstStyle/>
          <a:p>
            <a:pPr algn="ctr"/>
            <a:r>
              <a:rPr lang="en-US" sz="4000" b="1" dirty="0">
                <a:solidFill>
                  <a:srgbClr val="FFFFFF"/>
                </a:solidFill>
              </a:rPr>
              <a:t>Steps – Updating Names on Menu</a:t>
            </a:r>
          </a:p>
        </p:txBody>
      </p:sp>
      <p:pic>
        <p:nvPicPr>
          <p:cNvPr id="9" name="Picture 8">
            <a:extLst>
              <a:ext uri="{FF2B5EF4-FFF2-40B4-BE49-F238E27FC236}">
                <a16:creationId xmlns:a16="http://schemas.microsoft.com/office/drawing/2014/main" id="{41756FA0-48D5-65EE-AF25-CACDBA1CB6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8324" y="1224403"/>
            <a:ext cx="10555348" cy="5509813"/>
          </a:xfrm>
          <a:prstGeom prst="rect">
            <a:avLst/>
          </a:prstGeom>
        </p:spPr>
      </p:pic>
      <p:sp>
        <p:nvSpPr>
          <p:cNvPr id="4" name="TextBox 3">
            <a:extLst>
              <a:ext uri="{FF2B5EF4-FFF2-40B4-BE49-F238E27FC236}">
                <a16:creationId xmlns:a16="http://schemas.microsoft.com/office/drawing/2014/main" id="{3EFEFE58-58AD-F86B-C18B-58A2CE307D1B}"/>
              </a:ext>
            </a:extLst>
          </p:cNvPr>
          <p:cNvSpPr txBox="1"/>
          <p:nvPr/>
        </p:nvSpPr>
        <p:spPr>
          <a:xfrm>
            <a:off x="4395177" y="1817082"/>
            <a:ext cx="5034086" cy="1015663"/>
          </a:xfrm>
          <a:prstGeom prst="rect">
            <a:avLst/>
          </a:prstGeom>
          <a:noFill/>
        </p:spPr>
        <p:txBody>
          <a:bodyPr wrap="square" rtlCol="0">
            <a:spAutoFit/>
          </a:bodyPr>
          <a:lstStyle/>
          <a:p>
            <a:r>
              <a:rPr lang="en-US" sz="1200" dirty="0">
                <a:ea typeface="Calibri"/>
                <a:cs typeface="Calibri"/>
              </a:rPr>
              <a:t>Made a small edit to the menu – </a:t>
            </a:r>
          </a:p>
          <a:p>
            <a:r>
              <a:rPr lang="en-US" sz="1200" dirty="0">
                <a:ea typeface="Calibri"/>
                <a:cs typeface="Calibri"/>
              </a:rPr>
              <a:t>Main Menu: </a:t>
            </a:r>
            <a:r>
              <a:rPr lang="en-US" sz="1200" b="1" dirty="0">
                <a:ea typeface="Calibri"/>
                <a:cs typeface="Calibri"/>
              </a:rPr>
              <a:t>Donation</a:t>
            </a:r>
            <a:r>
              <a:rPr lang="en-US" sz="1200" dirty="0">
                <a:ea typeface="Calibri"/>
                <a:cs typeface="Calibri"/>
              </a:rPr>
              <a:t> – </a:t>
            </a:r>
          </a:p>
          <a:p>
            <a:r>
              <a:rPr lang="en-US" sz="1200" dirty="0">
                <a:ea typeface="Calibri"/>
                <a:cs typeface="Calibri"/>
              </a:rPr>
              <a:t>Drop Down: First: </a:t>
            </a:r>
            <a:r>
              <a:rPr lang="en-US" sz="1200" b="1" dirty="0">
                <a:ea typeface="Calibri"/>
                <a:cs typeface="Calibri"/>
              </a:rPr>
              <a:t>Make a Donation </a:t>
            </a:r>
            <a:r>
              <a:rPr lang="en-US" sz="1200" dirty="0">
                <a:ea typeface="Calibri"/>
                <a:cs typeface="Calibri"/>
              </a:rPr>
              <a:t>(Previously Donate – would link to the donation form) </a:t>
            </a:r>
          </a:p>
          <a:p>
            <a:r>
              <a:rPr lang="en-US" sz="1200" dirty="0">
                <a:ea typeface="Calibri"/>
                <a:cs typeface="Calibri"/>
              </a:rPr>
              <a:t>Second: </a:t>
            </a:r>
            <a:r>
              <a:rPr lang="en-US" sz="1200" b="1" dirty="0">
                <a:ea typeface="Calibri"/>
                <a:cs typeface="Calibri"/>
              </a:rPr>
              <a:t>Wall of Recognition </a:t>
            </a:r>
          </a:p>
        </p:txBody>
      </p:sp>
      <p:sp>
        <p:nvSpPr>
          <p:cNvPr id="13" name="Rectangle 12">
            <a:extLst>
              <a:ext uri="{FF2B5EF4-FFF2-40B4-BE49-F238E27FC236}">
                <a16:creationId xmlns:a16="http://schemas.microsoft.com/office/drawing/2014/main" id="{C2E39DBA-A9EC-D49E-E224-F9574B8DAFCE}"/>
              </a:ext>
            </a:extLst>
          </p:cNvPr>
          <p:cNvSpPr/>
          <p:nvPr/>
        </p:nvSpPr>
        <p:spPr>
          <a:xfrm>
            <a:off x="4352191" y="1832712"/>
            <a:ext cx="5034086" cy="9573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1785389-BB3A-87CB-F3E3-1CCFE9E47864}"/>
              </a:ext>
            </a:extLst>
          </p:cNvPr>
          <p:cNvCxnSpPr>
            <a:cxnSpLocks/>
          </p:cNvCxnSpPr>
          <p:nvPr/>
        </p:nvCxnSpPr>
        <p:spPr>
          <a:xfrm flipV="1">
            <a:off x="8268677" y="1586523"/>
            <a:ext cx="2414954" cy="6330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63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9E1B6E4-5541-D595-E000-7C800CB54E9A}"/>
              </a:ext>
            </a:extLst>
          </p:cNvPr>
          <p:cNvSpPr>
            <a:spLocks noGrp="1"/>
          </p:cNvSpPr>
          <p:nvPr>
            <p:ph type="title"/>
          </p:nvPr>
        </p:nvSpPr>
        <p:spPr>
          <a:xfrm>
            <a:off x="1" y="845422"/>
            <a:ext cx="4038604" cy="793314"/>
          </a:xfrm>
        </p:spPr>
        <p:txBody>
          <a:bodyPr vert="horz" lIns="91440" tIns="45720" rIns="91440" bIns="45720" rtlCol="0" anchor="t">
            <a:normAutofit/>
          </a:bodyPr>
          <a:lstStyle/>
          <a:p>
            <a:pPr algn="ctr"/>
            <a:r>
              <a:rPr lang="en-US" sz="4000" kern="1200" dirty="0">
                <a:solidFill>
                  <a:srgbClr val="FFFFFF"/>
                </a:solidFill>
                <a:latin typeface="+mj-lt"/>
                <a:ea typeface="+mj-ea"/>
                <a:cs typeface="+mj-cs"/>
              </a:rPr>
              <a:t>Goal</a:t>
            </a:r>
          </a:p>
        </p:txBody>
      </p:sp>
      <p:sp>
        <p:nvSpPr>
          <p:cNvPr id="3" name="Content Placeholder 2">
            <a:extLst>
              <a:ext uri="{FF2B5EF4-FFF2-40B4-BE49-F238E27FC236}">
                <a16:creationId xmlns:a16="http://schemas.microsoft.com/office/drawing/2014/main" id="{C79EC527-E1C6-ED02-7939-D324204CB4B5}"/>
              </a:ext>
            </a:extLst>
          </p:cNvPr>
          <p:cNvSpPr>
            <a:spLocks noGrp="1"/>
          </p:cNvSpPr>
          <p:nvPr>
            <p:ph idx="1"/>
          </p:nvPr>
        </p:nvSpPr>
        <p:spPr>
          <a:xfrm>
            <a:off x="-6621" y="2834011"/>
            <a:ext cx="4038604" cy="991646"/>
          </a:xfrm>
        </p:spPr>
        <p:txBody>
          <a:bodyPr vert="horz" lIns="91440" tIns="45720" rIns="91440" bIns="45720" rtlCol="0" anchor="b">
            <a:normAutofit/>
          </a:bodyPr>
          <a:lstStyle/>
          <a:p>
            <a:pPr marL="0" indent="0" algn="ctr">
              <a:buNone/>
            </a:pPr>
            <a:r>
              <a:rPr lang="en-US" sz="2000" b="0" i="0" u="none" strike="noStrike" kern="1200" dirty="0">
                <a:solidFill>
                  <a:srgbClr val="FFFFFF"/>
                </a:solidFill>
                <a:effectLst/>
                <a:latin typeface="+mn-lt"/>
                <a:ea typeface="+mn-ea"/>
                <a:cs typeface="+mn-cs"/>
              </a:rPr>
              <a:t>Using layout from PBI 1071 </a:t>
            </a:r>
            <a:r>
              <a:rPr lang="en-US" sz="2000" kern="1200" dirty="0">
                <a:solidFill>
                  <a:srgbClr val="FFFFFF"/>
                </a:solidFill>
                <a:latin typeface="+mn-lt"/>
                <a:ea typeface="+mn-ea"/>
                <a:cs typeface="+mn-cs"/>
              </a:rPr>
              <a:t>Implement the new tiered donations donor recognition page</a:t>
            </a:r>
          </a:p>
        </p:txBody>
      </p:sp>
      <p:pic>
        <p:nvPicPr>
          <p:cNvPr id="5" name="Picture 4" descr="A hand holding a plant in a bowl&#10;&#10;Description automatically generated">
            <a:extLst>
              <a:ext uri="{FF2B5EF4-FFF2-40B4-BE49-F238E27FC236}">
                <a16:creationId xmlns:a16="http://schemas.microsoft.com/office/drawing/2014/main" id="{3977504F-C0E4-D2F2-5DA2-B47E48263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8" y="1225147"/>
            <a:ext cx="7225748" cy="4407705"/>
          </a:xfrm>
          <a:prstGeom prst="rect">
            <a:avLst/>
          </a:prstGeom>
        </p:spPr>
      </p:pic>
    </p:spTree>
    <p:extLst>
      <p:ext uri="{BB962C8B-B14F-4D97-AF65-F5344CB8AC3E}">
        <p14:creationId xmlns:p14="http://schemas.microsoft.com/office/powerpoint/2010/main" val="203728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1" y="-1"/>
            <a:ext cx="12191998" cy="11290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10800000" flipH="1">
            <a:off x="-3" y="-2"/>
            <a:ext cx="8115306" cy="1129037"/>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8115299" y="-1"/>
            <a:ext cx="4076698" cy="11290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59350" y="0"/>
            <a:ext cx="11732646" cy="1129036"/>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95367"/>
            <a:ext cx="9895951" cy="1033669"/>
          </a:xfrm>
        </p:spPr>
        <p:txBody>
          <a:bodyPr>
            <a:normAutofit/>
          </a:bodyPr>
          <a:lstStyle/>
          <a:p>
            <a:r>
              <a:rPr lang="en-US" sz="4000" b="1" dirty="0">
                <a:solidFill>
                  <a:srgbClr val="FFFFFF"/>
                </a:solidFill>
              </a:rPr>
              <a:t>Steps – Creating Wall of Recognition Page</a:t>
            </a:r>
          </a:p>
        </p:txBody>
      </p:sp>
      <p:sp>
        <p:nvSpPr>
          <p:cNvPr id="3" name="Content Placeholder 2">
            <a:extLst>
              <a:ext uri="{FF2B5EF4-FFF2-40B4-BE49-F238E27FC236}">
                <a16:creationId xmlns:a16="http://schemas.microsoft.com/office/drawing/2014/main" id="{65DA038A-A524-953D-4731-3D1D2A025299}"/>
              </a:ext>
            </a:extLst>
          </p:cNvPr>
          <p:cNvSpPr>
            <a:spLocks noGrp="1"/>
          </p:cNvSpPr>
          <p:nvPr>
            <p:ph idx="1"/>
          </p:nvPr>
        </p:nvSpPr>
        <p:spPr>
          <a:xfrm>
            <a:off x="71852" y="1223271"/>
            <a:ext cx="5866326" cy="1220325"/>
          </a:xfrm>
        </p:spPr>
        <p:txBody>
          <a:bodyPr tIns="0" bIns="0" anchor="t" anchorCtr="0">
            <a:normAutofit/>
          </a:bodyPr>
          <a:lstStyle/>
          <a:p>
            <a:r>
              <a:rPr lang="en-US" sz="1600" b="1" dirty="0">
                <a:cs typeface="Calibri"/>
              </a:rPr>
              <a:t>Create New Page</a:t>
            </a:r>
          </a:p>
          <a:p>
            <a:pPr lvl="1"/>
            <a:r>
              <a:rPr lang="en-US" sz="1200" dirty="0"/>
              <a:t>In WordPress and utilize layout of the screenshot in the Trello Card and create the page in WordPress</a:t>
            </a:r>
          </a:p>
          <a:p>
            <a:r>
              <a:rPr lang="en-US" sz="1600" b="1" dirty="0">
                <a:ea typeface="Calibri"/>
                <a:cs typeface="Calibri"/>
              </a:rPr>
              <a:t>Header</a:t>
            </a:r>
          </a:p>
          <a:p>
            <a:pPr lvl="1"/>
            <a:r>
              <a:rPr lang="en-US" sz="1200" dirty="0"/>
              <a:t>Create a new page and add the header block (Wall of Recognition)</a:t>
            </a:r>
            <a:endParaRPr lang="en-US" sz="1200" dirty="0">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659916ED-F6ED-9CB0-F77E-AAF5C3519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178" y="1373724"/>
            <a:ext cx="5382228" cy="1298191"/>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24D3747A-D2F8-229E-DC81-89D377A82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99" y="5661888"/>
            <a:ext cx="630639" cy="538798"/>
          </a:xfrm>
          <a:prstGeom prst="rect">
            <a:avLst/>
          </a:prstGeom>
        </p:spPr>
      </p:pic>
      <p:sp>
        <p:nvSpPr>
          <p:cNvPr id="21" name="TextBox 20">
            <a:extLst>
              <a:ext uri="{FF2B5EF4-FFF2-40B4-BE49-F238E27FC236}">
                <a16:creationId xmlns:a16="http://schemas.microsoft.com/office/drawing/2014/main" id="{16C6F047-E04A-3331-A97B-BF2A44BDBFBD}"/>
              </a:ext>
            </a:extLst>
          </p:cNvPr>
          <p:cNvSpPr txBox="1"/>
          <p:nvPr/>
        </p:nvSpPr>
        <p:spPr>
          <a:xfrm>
            <a:off x="211" y="3382011"/>
            <a:ext cx="5286593" cy="461665"/>
          </a:xfrm>
          <a:prstGeom prst="rect">
            <a:avLst/>
          </a:prstGeom>
          <a:noFill/>
        </p:spPr>
        <p:txBody>
          <a:bodyPr wrap="square" rtlCol="0">
            <a:spAutoFit/>
          </a:bodyPr>
          <a:lstStyle/>
          <a:p>
            <a:r>
              <a:rPr lang="en-US" sz="1200" dirty="0">
                <a:ea typeface="Calibri"/>
                <a:cs typeface="Calibri"/>
              </a:rPr>
              <a:t>Next, create a new </a:t>
            </a:r>
            <a:r>
              <a:rPr lang="en-US" sz="1200" b="1" dirty="0">
                <a:ea typeface="Calibri"/>
                <a:cs typeface="Calibri"/>
              </a:rPr>
              <a:t>header </a:t>
            </a:r>
            <a:r>
              <a:rPr lang="en-US" sz="1200" dirty="0">
                <a:cs typeface="Calibri"/>
              </a:rPr>
              <a:t>and </a:t>
            </a:r>
            <a:r>
              <a:rPr lang="en-US" sz="1200" dirty="0">
                <a:ea typeface="Calibri"/>
                <a:cs typeface="Calibri"/>
              </a:rPr>
              <a:t>write "This is to show great appreciation for your kind gesture“</a:t>
            </a:r>
          </a:p>
        </p:txBody>
      </p:sp>
      <p:pic>
        <p:nvPicPr>
          <p:cNvPr id="23" name="Picture 22" descr="A close-up of a message&#10;&#10;Description automatically generated">
            <a:extLst>
              <a:ext uri="{FF2B5EF4-FFF2-40B4-BE49-F238E27FC236}">
                <a16:creationId xmlns:a16="http://schemas.microsoft.com/office/drawing/2014/main" id="{EB4270DF-DCC6-138A-9CFB-898351E2D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016" y="3412357"/>
            <a:ext cx="6210767" cy="1394890"/>
          </a:xfrm>
          <a:prstGeom prst="rect">
            <a:avLst/>
          </a:prstGeom>
        </p:spPr>
      </p:pic>
      <p:sp>
        <p:nvSpPr>
          <p:cNvPr id="24" name="TextBox 23">
            <a:extLst>
              <a:ext uri="{FF2B5EF4-FFF2-40B4-BE49-F238E27FC236}">
                <a16:creationId xmlns:a16="http://schemas.microsoft.com/office/drawing/2014/main" id="{59A99ABA-82AA-4F3E-B154-0A319A5CFEF7}"/>
              </a:ext>
            </a:extLst>
          </p:cNvPr>
          <p:cNvSpPr txBox="1"/>
          <p:nvPr/>
        </p:nvSpPr>
        <p:spPr>
          <a:xfrm>
            <a:off x="108732" y="5633297"/>
            <a:ext cx="2589202" cy="738664"/>
          </a:xfrm>
          <a:prstGeom prst="rect">
            <a:avLst/>
          </a:prstGeom>
          <a:noFill/>
        </p:spPr>
        <p:txBody>
          <a:bodyPr wrap="square" rtlCol="0">
            <a:spAutoFit/>
          </a:bodyPr>
          <a:lstStyle/>
          <a:p>
            <a:r>
              <a:rPr lang="en-US" sz="1200" dirty="0">
                <a:ea typeface="Calibri"/>
                <a:cs typeface="Calibri"/>
              </a:rPr>
              <a:t>To edit the header, Click on </a:t>
            </a:r>
            <a:r>
              <a:rPr lang="en-US" sz="1200" b="1" dirty="0">
                <a:ea typeface="Calibri"/>
                <a:cs typeface="Calibri"/>
              </a:rPr>
              <a:t>settings</a:t>
            </a:r>
            <a:r>
              <a:rPr lang="en-US" sz="1200" dirty="0">
                <a:ea typeface="Calibri"/>
                <a:cs typeface="Calibri"/>
              </a:rPr>
              <a:t> on the top right-hand corner</a:t>
            </a:r>
            <a:endParaRPr lang="en-US" sz="1200" dirty="0"/>
          </a:p>
          <a:p>
            <a:endParaRPr lang="en-US" dirty="0"/>
          </a:p>
        </p:txBody>
      </p:sp>
      <p:cxnSp>
        <p:nvCxnSpPr>
          <p:cNvPr id="27" name="Straight Arrow Connector 26">
            <a:extLst>
              <a:ext uri="{FF2B5EF4-FFF2-40B4-BE49-F238E27FC236}">
                <a16:creationId xmlns:a16="http://schemas.microsoft.com/office/drawing/2014/main" id="{5C6A6357-B08E-2770-E4C7-36F5F0C4AC9A}"/>
              </a:ext>
            </a:extLst>
          </p:cNvPr>
          <p:cNvCxnSpPr/>
          <p:nvPr/>
        </p:nvCxnSpPr>
        <p:spPr>
          <a:xfrm>
            <a:off x="4997513" y="2312139"/>
            <a:ext cx="2408222" cy="8226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46B40ECD-6208-C2D8-BD6C-D10962F63EE9}"/>
              </a:ext>
            </a:extLst>
          </p:cNvPr>
          <p:cNvCxnSpPr>
            <a:cxnSpLocks/>
          </p:cNvCxnSpPr>
          <p:nvPr/>
        </p:nvCxnSpPr>
        <p:spPr>
          <a:xfrm>
            <a:off x="2862592" y="3646500"/>
            <a:ext cx="3339032" cy="9881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0FEB46E-92DB-2372-F9A0-03A022740D75}"/>
              </a:ext>
            </a:extLst>
          </p:cNvPr>
          <p:cNvSpPr/>
          <p:nvPr/>
        </p:nvSpPr>
        <p:spPr>
          <a:xfrm>
            <a:off x="71852" y="1196112"/>
            <a:ext cx="12048296" cy="13948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A7485C-C864-6A22-C731-33CC57C152DE}"/>
              </a:ext>
            </a:extLst>
          </p:cNvPr>
          <p:cNvSpPr/>
          <p:nvPr/>
        </p:nvSpPr>
        <p:spPr>
          <a:xfrm>
            <a:off x="71851" y="3252505"/>
            <a:ext cx="12048295" cy="16021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screenshot of a computer&#10;&#10;Description automatically generated">
            <a:extLst>
              <a:ext uri="{FF2B5EF4-FFF2-40B4-BE49-F238E27FC236}">
                <a16:creationId xmlns:a16="http://schemas.microsoft.com/office/drawing/2014/main" id="{136AEEF5-6BA5-A165-8B05-5EF88CCFC9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167" y="5673419"/>
            <a:ext cx="2563261" cy="905241"/>
          </a:xfrm>
          <a:prstGeom prst="rect">
            <a:avLst/>
          </a:prstGeom>
        </p:spPr>
      </p:pic>
      <p:sp>
        <p:nvSpPr>
          <p:cNvPr id="38" name="Rectangle 37">
            <a:extLst>
              <a:ext uri="{FF2B5EF4-FFF2-40B4-BE49-F238E27FC236}">
                <a16:creationId xmlns:a16="http://schemas.microsoft.com/office/drawing/2014/main" id="{88C8B456-FEBD-C86A-FB17-4DC4B0FD1900}"/>
              </a:ext>
            </a:extLst>
          </p:cNvPr>
          <p:cNvSpPr/>
          <p:nvPr/>
        </p:nvSpPr>
        <p:spPr>
          <a:xfrm>
            <a:off x="71851" y="5540715"/>
            <a:ext cx="12048295" cy="1170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3C638E5-BBA6-E33F-94E9-C4186E89268A}"/>
              </a:ext>
            </a:extLst>
          </p:cNvPr>
          <p:cNvSpPr txBox="1"/>
          <p:nvPr/>
        </p:nvSpPr>
        <p:spPr>
          <a:xfrm>
            <a:off x="4756068" y="5613427"/>
            <a:ext cx="3862831" cy="646331"/>
          </a:xfrm>
          <a:prstGeom prst="rect">
            <a:avLst/>
          </a:prstGeom>
          <a:noFill/>
        </p:spPr>
        <p:txBody>
          <a:bodyPr wrap="square" rtlCol="0">
            <a:spAutoFit/>
          </a:bodyPr>
          <a:lstStyle/>
          <a:p>
            <a:r>
              <a:rPr lang="en-US" sz="1200" dirty="0"/>
              <a:t>This will open a menu on the right side of the screen, switch over to the </a:t>
            </a:r>
            <a:r>
              <a:rPr lang="en-US" sz="1200" b="1" dirty="0"/>
              <a:t>block</a:t>
            </a:r>
            <a:r>
              <a:rPr lang="en-US" sz="1200" dirty="0"/>
              <a:t> setting to edit the current header block</a:t>
            </a:r>
          </a:p>
        </p:txBody>
      </p:sp>
      <p:cxnSp>
        <p:nvCxnSpPr>
          <p:cNvPr id="33" name="Straight Arrow Connector 32">
            <a:extLst>
              <a:ext uri="{FF2B5EF4-FFF2-40B4-BE49-F238E27FC236}">
                <a16:creationId xmlns:a16="http://schemas.microsoft.com/office/drawing/2014/main" id="{4C6069F9-91F2-4577-C870-12E5CA0C90DA}"/>
              </a:ext>
            </a:extLst>
          </p:cNvPr>
          <p:cNvCxnSpPr>
            <a:cxnSpLocks/>
          </p:cNvCxnSpPr>
          <p:nvPr/>
        </p:nvCxnSpPr>
        <p:spPr>
          <a:xfrm>
            <a:off x="6201624" y="6002629"/>
            <a:ext cx="3411795" cy="476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FA6ED0B-692F-80F0-C39A-21A4FA35D737}"/>
              </a:ext>
            </a:extLst>
          </p:cNvPr>
          <p:cNvCxnSpPr>
            <a:cxnSpLocks/>
          </p:cNvCxnSpPr>
          <p:nvPr/>
        </p:nvCxnSpPr>
        <p:spPr>
          <a:xfrm rot="16200000" flipH="1">
            <a:off x="5655534" y="2684256"/>
            <a:ext cx="643351" cy="448829"/>
          </a:xfrm>
          <a:prstGeom prst="bentConnector3">
            <a:avLst/>
          </a:prstGeom>
          <a:ln>
            <a:solidFill>
              <a:srgbClr val="002060"/>
            </a:solidFill>
            <a:tailEnd type="triangle"/>
          </a:ln>
        </p:spPr>
        <p:style>
          <a:lnRef idx="3">
            <a:schemeClr val="accent2"/>
          </a:lnRef>
          <a:fillRef idx="0">
            <a:schemeClr val="accent2"/>
          </a:fillRef>
          <a:effectRef idx="2">
            <a:schemeClr val="accent2"/>
          </a:effectRef>
          <a:fontRef idx="minor">
            <a:schemeClr val="tx1"/>
          </a:fontRef>
        </p:style>
      </p:cxnSp>
      <p:cxnSp>
        <p:nvCxnSpPr>
          <p:cNvPr id="47" name="Connector: Elbow 46">
            <a:extLst>
              <a:ext uri="{FF2B5EF4-FFF2-40B4-BE49-F238E27FC236}">
                <a16:creationId xmlns:a16="http://schemas.microsoft.com/office/drawing/2014/main" id="{E38A0E6B-6AB0-9991-1B5E-5A008DAC80CB}"/>
              </a:ext>
            </a:extLst>
          </p:cNvPr>
          <p:cNvCxnSpPr>
            <a:cxnSpLocks/>
          </p:cNvCxnSpPr>
          <p:nvPr/>
        </p:nvCxnSpPr>
        <p:spPr>
          <a:xfrm rot="16200000" flipH="1">
            <a:off x="5773484" y="4966089"/>
            <a:ext cx="643351" cy="448829"/>
          </a:xfrm>
          <a:prstGeom prst="bentConnector3">
            <a:avLst/>
          </a:prstGeom>
          <a:ln>
            <a:solidFill>
              <a:srgbClr val="00206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40023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Steps – Creating Wall of Recognition Page</a:t>
            </a:r>
          </a:p>
        </p:txBody>
      </p:sp>
      <p:grpSp>
        <p:nvGrpSpPr>
          <p:cNvPr id="49" name="Group 48">
            <a:extLst>
              <a:ext uri="{FF2B5EF4-FFF2-40B4-BE49-F238E27FC236}">
                <a16:creationId xmlns:a16="http://schemas.microsoft.com/office/drawing/2014/main" id="{7EC86345-4CB8-D744-AB59-C5665AA1D03E}"/>
              </a:ext>
            </a:extLst>
          </p:cNvPr>
          <p:cNvGrpSpPr/>
          <p:nvPr/>
        </p:nvGrpSpPr>
        <p:grpSpPr>
          <a:xfrm>
            <a:off x="247245" y="1710555"/>
            <a:ext cx="11631049" cy="4948210"/>
            <a:chOff x="247245" y="1710555"/>
            <a:chExt cx="11631049" cy="4948210"/>
          </a:xfrm>
        </p:grpSpPr>
        <p:sp>
          <p:nvSpPr>
            <p:cNvPr id="6" name="TextBox 5">
              <a:extLst>
                <a:ext uri="{FF2B5EF4-FFF2-40B4-BE49-F238E27FC236}">
                  <a16:creationId xmlns:a16="http://schemas.microsoft.com/office/drawing/2014/main" id="{9D83F56C-66C9-3ED2-EB86-600476CFDC75}"/>
                </a:ext>
              </a:extLst>
            </p:cNvPr>
            <p:cNvSpPr txBox="1"/>
            <p:nvPr/>
          </p:nvSpPr>
          <p:spPr>
            <a:xfrm>
              <a:off x="247245" y="1710555"/>
              <a:ext cx="11631049" cy="369332"/>
            </a:xfrm>
            <a:prstGeom prst="rect">
              <a:avLst/>
            </a:prstGeom>
            <a:noFill/>
          </p:spPr>
          <p:txBody>
            <a:bodyPr wrap="square" rtlCol="0">
              <a:spAutoFit/>
            </a:bodyPr>
            <a:lstStyle/>
            <a:p>
              <a:r>
                <a:rPr lang="en-US" dirty="0">
                  <a:ea typeface="Calibri"/>
                  <a:cs typeface="Calibri"/>
                </a:rPr>
                <a:t>Using the </a:t>
              </a:r>
              <a:r>
                <a:rPr lang="en-US" b="1" dirty="0">
                  <a:ea typeface="Calibri"/>
                  <a:cs typeface="Calibri"/>
                </a:rPr>
                <a:t>block</a:t>
              </a:r>
              <a:r>
                <a:rPr lang="en-US" dirty="0">
                  <a:ea typeface="Calibri"/>
                  <a:cs typeface="Calibri"/>
                </a:rPr>
                <a:t> editor, Make the background dark grey and the text white to match the design.</a:t>
              </a:r>
              <a:endParaRPr lang="en-US" b="1" dirty="0"/>
            </a:p>
          </p:txBody>
        </p:sp>
        <p:pic>
          <p:nvPicPr>
            <p:cNvPr id="7" name="Picture 6" descr="A screenshot of a computer&#10;&#10;Description automatically generated">
              <a:extLst>
                <a:ext uri="{FF2B5EF4-FFF2-40B4-BE49-F238E27FC236}">
                  <a16:creationId xmlns:a16="http://schemas.microsoft.com/office/drawing/2014/main" id="{EF6D7DFB-53F8-AE88-F842-6C80ECEEB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45" y="2163677"/>
              <a:ext cx="10309096" cy="4495088"/>
            </a:xfrm>
            <a:prstGeom prst="rect">
              <a:avLst/>
            </a:prstGeom>
          </p:spPr>
        </p:pic>
        <p:cxnSp>
          <p:nvCxnSpPr>
            <p:cNvPr id="18" name="Straight Arrow Connector 17">
              <a:extLst>
                <a:ext uri="{FF2B5EF4-FFF2-40B4-BE49-F238E27FC236}">
                  <a16:creationId xmlns:a16="http://schemas.microsoft.com/office/drawing/2014/main" id="{95EC47F6-99F8-B156-B402-D19E02DA4D99}"/>
                </a:ext>
              </a:extLst>
            </p:cNvPr>
            <p:cNvCxnSpPr>
              <a:cxnSpLocks/>
            </p:cNvCxnSpPr>
            <p:nvPr/>
          </p:nvCxnSpPr>
          <p:spPr>
            <a:xfrm>
              <a:off x="3866693" y="2059503"/>
              <a:ext cx="5277307" cy="19917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653A7C-9471-9172-736B-3163D0BA294E}"/>
                </a:ext>
              </a:extLst>
            </p:cNvPr>
            <p:cNvCxnSpPr>
              <a:cxnSpLocks/>
            </p:cNvCxnSpPr>
            <p:nvPr/>
          </p:nvCxnSpPr>
          <p:spPr>
            <a:xfrm>
              <a:off x="6505346" y="2053069"/>
              <a:ext cx="2678330" cy="1784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7FE71D24-186D-0479-1819-09A0245A768E}"/>
              </a:ext>
            </a:extLst>
          </p:cNvPr>
          <p:cNvSpPr/>
          <p:nvPr/>
        </p:nvSpPr>
        <p:spPr>
          <a:xfrm>
            <a:off x="61925" y="1665409"/>
            <a:ext cx="12048296" cy="50975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Connector: Elbow 41">
            <a:extLst>
              <a:ext uri="{FF2B5EF4-FFF2-40B4-BE49-F238E27FC236}">
                <a16:creationId xmlns:a16="http://schemas.microsoft.com/office/drawing/2014/main" id="{DC8EBCF4-D791-8C22-80FB-385D4D85ED72}"/>
              </a:ext>
            </a:extLst>
          </p:cNvPr>
          <p:cNvCxnSpPr/>
          <p:nvPr/>
        </p:nvCxnSpPr>
        <p:spPr>
          <a:xfrm rot="16200000" flipH="1">
            <a:off x="3509082" y="4261399"/>
            <a:ext cx="715223" cy="307817"/>
          </a:xfrm>
          <a:prstGeom prst="bent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9ADFEDE7-B839-F59D-BCF8-D61DD9F5E16F}"/>
              </a:ext>
            </a:extLst>
          </p:cNvPr>
          <p:cNvGrpSpPr/>
          <p:nvPr/>
        </p:nvGrpSpPr>
        <p:grpSpPr>
          <a:xfrm>
            <a:off x="303927" y="4828746"/>
            <a:ext cx="5360521" cy="1741973"/>
            <a:chOff x="303927" y="4828746"/>
            <a:chExt cx="5360521" cy="1741973"/>
          </a:xfrm>
        </p:grpSpPr>
        <p:sp>
          <p:nvSpPr>
            <p:cNvPr id="40" name="Rectangle 39">
              <a:extLst>
                <a:ext uri="{FF2B5EF4-FFF2-40B4-BE49-F238E27FC236}">
                  <a16:creationId xmlns:a16="http://schemas.microsoft.com/office/drawing/2014/main" id="{FB299A25-1E0D-479E-6D52-7CD7F1C8F266}"/>
                </a:ext>
              </a:extLst>
            </p:cNvPr>
            <p:cNvSpPr/>
            <p:nvPr/>
          </p:nvSpPr>
          <p:spPr>
            <a:xfrm>
              <a:off x="303927" y="4828746"/>
              <a:ext cx="5360521" cy="17419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CFD8A35-766F-6100-CD6F-6F3B8D85329F}"/>
                </a:ext>
              </a:extLst>
            </p:cNvPr>
            <p:cNvSpPr txBox="1"/>
            <p:nvPr/>
          </p:nvSpPr>
          <p:spPr>
            <a:xfrm>
              <a:off x="2984187" y="4931413"/>
              <a:ext cx="2299622" cy="276999"/>
            </a:xfrm>
            <a:prstGeom prst="rect">
              <a:avLst/>
            </a:prstGeom>
            <a:noFill/>
          </p:spPr>
          <p:txBody>
            <a:bodyPr wrap="square" rtlCol="0">
              <a:spAutoFit/>
            </a:bodyPr>
            <a:lstStyle/>
            <a:p>
              <a:r>
                <a:rPr lang="en-US" sz="1200" dirty="0">
                  <a:ea typeface="Calibri"/>
                  <a:cs typeface="Calibri"/>
                </a:rPr>
                <a:t>Your header should look like this</a:t>
              </a:r>
              <a:endParaRPr lang="en-US" sz="1200" dirty="0"/>
            </a:p>
          </p:txBody>
        </p:sp>
        <p:pic>
          <p:nvPicPr>
            <p:cNvPr id="37" name="Picture 36" descr="A grey rectangular object with white text&#10;&#10;Description automatically generated">
              <a:extLst>
                <a:ext uri="{FF2B5EF4-FFF2-40B4-BE49-F238E27FC236}">
                  <a16:creationId xmlns:a16="http://schemas.microsoft.com/office/drawing/2014/main" id="{48254FFA-547B-366D-E5C5-921AC4A31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86" y="5477780"/>
              <a:ext cx="5308562" cy="1092939"/>
            </a:xfrm>
            <a:prstGeom prst="rect">
              <a:avLst/>
            </a:prstGeom>
          </p:spPr>
        </p:pic>
        <p:cxnSp>
          <p:nvCxnSpPr>
            <p:cNvPr id="30" name="Straight Arrow Connector 29">
              <a:extLst>
                <a:ext uri="{FF2B5EF4-FFF2-40B4-BE49-F238E27FC236}">
                  <a16:creationId xmlns:a16="http://schemas.microsoft.com/office/drawing/2014/main" id="{188EEB46-B874-3616-5509-045FEBE903AC}"/>
                </a:ext>
              </a:extLst>
            </p:cNvPr>
            <p:cNvCxnSpPr>
              <a:cxnSpLocks/>
            </p:cNvCxnSpPr>
            <p:nvPr/>
          </p:nvCxnSpPr>
          <p:spPr>
            <a:xfrm>
              <a:off x="3876631" y="5187457"/>
              <a:ext cx="0" cy="512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226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Steps – Creating Wall of Recognition Page</a:t>
            </a:r>
          </a:p>
        </p:txBody>
      </p:sp>
      <p:sp>
        <p:nvSpPr>
          <p:cNvPr id="9" name="TextBox 8">
            <a:extLst>
              <a:ext uri="{FF2B5EF4-FFF2-40B4-BE49-F238E27FC236}">
                <a16:creationId xmlns:a16="http://schemas.microsoft.com/office/drawing/2014/main" id="{651D7536-8D5B-6044-653E-52AD82B1660C}"/>
              </a:ext>
            </a:extLst>
          </p:cNvPr>
          <p:cNvSpPr txBox="1"/>
          <p:nvPr/>
        </p:nvSpPr>
        <p:spPr>
          <a:xfrm>
            <a:off x="81779" y="1773790"/>
            <a:ext cx="7240759" cy="369332"/>
          </a:xfrm>
          <a:prstGeom prst="rect">
            <a:avLst/>
          </a:prstGeom>
          <a:noFill/>
        </p:spPr>
        <p:txBody>
          <a:bodyPr wrap="square" rtlCol="0">
            <a:spAutoFit/>
          </a:bodyPr>
          <a:lstStyle/>
          <a:p>
            <a:r>
              <a:rPr lang="en-US" dirty="0">
                <a:ea typeface="Calibri"/>
                <a:cs typeface="Calibri"/>
              </a:rPr>
              <a:t>Next use the </a:t>
            </a:r>
            <a:r>
              <a:rPr lang="en-US" b="1" dirty="0">
                <a:ea typeface="Calibri"/>
                <a:cs typeface="Calibri"/>
              </a:rPr>
              <a:t>tool bar </a:t>
            </a:r>
            <a:r>
              <a:rPr lang="en-US" dirty="0">
                <a:cs typeface="Calibri"/>
              </a:rPr>
              <a:t>to </a:t>
            </a:r>
            <a:r>
              <a:rPr lang="en-US" dirty="0">
                <a:ea typeface="Calibri"/>
                <a:cs typeface="Calibri"/>
              </a:rPr>
              <a:t>adjust the text size to </a:t>
            </a:r>
            <a:r>
              <a:rPr lang="en-US" b="1" dirty="0">
                <a:ea typeface="Calibri"/>
                <a:cs typeface="Calibri"/>
              </a:rPr>
              <a:t>H2 &amp;</a:t>
            </a:r>
            <a:r>
              <a:rPr lang="en-US" dirty="0">
                <a:ea typeface="Calibri"/>
                <a:cs typeface="Calibri"/>
              </a:rPr>
              <a:t> </a:t>
            </a:r>
            <a:r>
              <a:rPr lang="en-US" b="1" dirty="0">
                <a:ea typeface="Calibri"/>
                <a:cs typeface="Calibri"/>
              </a:rPr>
              <a:t>italicize</a:t>
            </a:r>
            <a:r>
              <a:rPr lang="en-US" dirty="0">
                <a:ea typeface="Calibri"/>
                <a:cs typeface="Calibri"/>
              </a:rPr>
              <a:t> text</a:t>
            </a:r>
            <a:endParaRPr lang="en-US" dirty="0"/>
          </a:p>
        </p:txBody>
      </p:sp>
      <p:pic>
        <p:nvPicPr>
          <p:cNvPr id="13" name="Picture 12" descr="A white rectangular box with black text&#10;&#10;Description automatically generated">
            <a:extLst>
              <a:ext uri="{FF2B5EF4-FFF2-40B4-BE49-F238E27FC236}">
                <a16:creationId xmlns:a16="http://schemas.microsoft.com/office/drawing/2014/main" id="{5C059FA4-FE13-E565-7997-52CEA9541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126" y="2213372"/>
            <a:ext cx="4466667" cy="780952"/>
          </a:xfrm>
          <a:prstGeom prst="rect">
            <a:avLst/>
          </a:prstGeom>
        </p:spPr>
      </p:pic>
      <p:cxnSp>
        <p:nvCxnSpPr>
          <p:cNvPr id="18" name="Straight Arrow Connector 17">
            <a:extLst>
              <a:ext uri="{FF2B5EF4-FFF2-40B4-BE49-F238E27FC236}">
                <a16:creationId xmlns:a16="http://schemas.microsoft.com/office/drawing/2014/main" id="{95EC47F6-99F8-B156-B402-D19E02DA4D99}"/>
              </a:ext>
            </a:extLst>
          </p:cNvPr>
          <p:cNvCxnSpPr>
            <a:cxnSpLocks/>
          </p:cNvCxnSpPr>
          <p:nvPr/>
        </p:nvCxnSpPr>
        <p:spPr>
          <a:xfrm flipH="1">
            <a:off x="3044728" y="2070837"/>
            <a:ext cx="1669981" cy="4635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653A7C-9471-9172-736B-3163D0BA294E}"/>
              </a:ext>
            </a:extLst>
          </p:cNvPr>
          <p:cNvCxnSpPr>
            <a:cxnSpLocks/>
          </p:cNvCxnSpPr>
          <p:nvPr/>
        </p:nvCxnSpPr>
        <p:spPr>
          <a:xfrm flipH="1">
            <a:off x="4207927" y="2082097"/>
            <a:ext cx="1244383" cy="467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FE71D24-186D-0479-1819-09A0245A768E}"/>
              </a:ext>
            </a:extLst>
          </p:cNvPr>
          <p:cNvSpPr/>
          <p:nvPr/>
        </p:nvSpPr>
        <p:spPr>
          <a:xfrm>
            <a:off x="61926" y="1665410"/>
            <a:ext cx="6266557" cy="13799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094152-A9B9-A650-2C18-2FE3D1E73F0A}"/>
              </a:ext>
            </a:extLst>
          </p:cNvPr>
          <p:cNvSpPr/>
          <p:nvPr/>
        </p:nvSpPr>
        <p:spPr>
          <a:xfrm>
            <a:off x="61925" y="3706703"/>
            <a:ext cx="12060665" cy="30200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88EEB46-B874-3616-5509-045FEBE903AC}"/>
              </a:ext>
            </a:extLst>
          </p:cNvPr>
          <p:cNvCxnSpPr>
            <a:cxnSpLocks/>
          </p:cNvCxnSpPr>
          <p:nvPr/>
        </p:nvCxnSpPr>
        <p:spPr>
          <a:xfrm>
            <a:off x="1224126" y="1982056"/>
            <a:ext cx="0" cy="1626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A screenshot of a computer&#10;&#10;Description automatically generated">
            <a:extLst>
              <a:ext uri="{FF2B5EF4-FFF2-40B4-BE49-F238E27FC236}">
                <a16:creationId xmlns:a16="http://schemas.microsoft.com/office/drawing/2014/main" id="{5598C3F5-C4B8-4C64-3847-CCFE5952E3D6}"/>
              </a:ext>
            </a:extLst>
          </p:cNvPr>
          <p:cNvPicPr>
            <a:picLocks noChangeAspect="1"/>
          </p:cNvPicPr>
          <p:nvPr/>
        </p:nvPicPr>
        <p:blipFill rotWithShape="1">
          <a:blip r:embed="rId3">
            <a:extLst>
              <a:ext uri="{28A0092B-C50C-407E-A947-70E740481C1C}">
                <a14:useLocalDpi xmlns:a14="http://schemas.microsoft.com/office/drawing/2010/main" val="0"/>
              </a:ext>
            </a:extLst>
          </a:blip>
          <a:srcRect t="28587" b="10523"/>
          <a:stretch/>
        </p:blipFill>
        <p:spPr>
          <a:xfrm>
            <a:off x="316996" y="3808887"/>
            <a:ext cx="2000281" cy="2497258"/>
          </a:xfrm>
          <a:prstGeom prst="rect">
            <a:avLst/>
          </a:prstGeom>
        </p:spPr>
      </p:pic>
      <p:sp>
        <p:nvSpPr>
          <p:cNvPr id="3" name="TextBox 2">
            <a:extLst>
              <a:ext uri="{FF2B5EF4-FFF2-40B4-BE49-F238E27FC236}">
                <a16:creationId xmlns:a16="http://schemas.microsoft.com/office/drawing/2014/main" id="{4F2D7ABD-7BA3-D1EC-B9F5-57DC90AC33A3}"/>
              </a:ext>
            </a:extLst>
          </p:cNvPr>
          <p:cNvSpPr txBox="1"/>
          <p:nvPr/>
        </p:nvSpPr>
        <p:spPr>
          <a:xfrm>
            <a:off x="2461037" y="4827788"/>
            <a:ext cx="1812199" cy="461665"/>
          </a:xfrm>
          <a:prstGeom prst="rect">
            <a:avLst/>
          </a:prstGeom>
          <a:noFill/>
        </p:spPr>
        <p:txBody>
          <a:bodyPr wrap="square" rtlCol="0">
            <a:spAutoFit/>
          </a:bodyPr>
          <a:lstStyle/>
          <a:p>
            <a:r>
              <a:rPr lang="en-US" sz="1200" dirty="0">
                <a:ea typeface="Calibri"/>
                <a:cs typeface="Calibri"/>
              </a:rPr>
              <a:t>Under </a:t>
            </a:r>
            <a:r>
              <a:rPr lang="en-US" sz="1200" b="1" dirty="0">
                <a:ea typeface="Calibri"/>
                <a:cs typeface="Calibri"/>
              </a:rPr>
              <a:t>typography</a:t>
            </a:r>
            <a:r>
              <a:rPr lang="en-US" sz="1200" dirty="0">
                <a:ea typeface="Calibri"/>
                <a:cs typeface="Calibri"/>
              </a:rPr>
              <a:t> editor </a:t>
            </a:r>
            <a:r>
              <a:rPr lang="en-US" sz="1200" b="1" dirty="0">
                <a:ea typeface="Calibri"/>
                <a:cs typeface="Calibri"/>
              </a:rPr>
              <a:t>select letter spacing.</a:t>
            </a:r>
            <a:endParaRPr lang="en-US" sz="1200" b="1" dirty="0"/>
          </a:p>
        </p:txBody>
      </p:sp>
      <p:pic>
        <p:nvPicPr>
          <p:cNvPr id="32" name="Picture 31" descr="A screenshot of a computer&#10;&#10;Description automatically generated">
            <a:extLst>
              <a:ext uri="{FF2B5EF4-FFF2-40B4-BE49-F238E27FC236}">
                <a16:creationId xmlns:a16="http://schemas.microsoft.com/office/drawing/2014/main" id="{BA0BD861-664C-90DB-8461-A7F08B28B30D}"/>
              </a:ext>
            </a:extLst>
          </p:cNvPr>
          <p:cNvPicPr>
            <a:picLocks noChangeAspect="1"/>
          </p:cNvPicPr>
          <p:nvPr/>
        </p:nvPicPr>
        <p:blipFill rotWithShape="1">
          <a:blip r:embed="rId4">
            <a:extLst>
              <a:ext uri="{28A0092B-C50C-407E-A947-70E740481C1C}">
                <a14:useLocalDpi xmlns:a14="http://schemas.microsoft.com/office/drawing/2010/main" val="0"/>
              </a:ext>
            </a:extLst>
          </a:blip>
          <a:srcRect t="8460" r="26188" b="68243"/>
          <a:stretch/>
        </p:blipFill>
        <p:spPr>
          <a:xfrm>
            <a:off x="6925539" y="2250534"/>
            <a:ext cx="4587626" cy="565276"/>
          </a:xfrm>
          <a:prstGeom prst="rect">
            <a:avLst/>
          </a:prstGeom>
        </p:spPr>
      </p:pic>
      <p:cxnSp>
        <p:nvCxnSpPr>
          <p:cNvPr id="33" name="Straight Arrow Connector 32">
            <a:extLst>
              <a:ext uri="{FF2B5EF4-FFF2-40B4-BE49-F238E27FC236}">
                <a16:creationId xmlns:a16="http://schemas.microsoft.com/office/drawing/2014/main" id="{F7B3C025-568E-ED9F-5839-6E30DE3A5ABB}"/>
              </a:ext>
            </a:extLst>
          </p:cNvPr>
          <p:cNvCxnSpPr>
            <a:cxnSpLocks/>
          </p:cNvCxnSpPr>
          <p:nvPr/>
        </p:nvCxnSpPr>
        <p:spPr>
          <a:xfrm flipH="1" flipV="1">
            <a:off x="1129388" y="4103514"/>
            <a:ext cx="2102699" cy="747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63126FD-140C-AEF5-6DE7-C5FAF861DE60}"/>
              </a:ext>
            </a:extLst>
          </p:cNvPr>
          <p:cNvSpPr txBox="1"/>
          <p:nvPr/>
        </p:nvSpPr>
        <p:spPr>
          <a:xfrm>
            <a:off x="7894527" y="4827788"/>
            <a:ext cx="2343609" cy="276999"/>
          </a:xfrm>
          <a:prstGeom prst="rect">
            <a:avLst/>
          </a:prstGeom>
          <a:noFill/>
        </p:spPr>
        <p:txBody>
          <a:bodyPr wrap="square" rtlCol="0">
            <a:spAutoFit/>
          </a:bodyPr>
          <a:lstStyle/>
          <a:p>
            <a:r>
              <a:rPr lang="en-US" sz="1200" dirty="0">
                <a:ea typeface="Calibri"/>
                <a:cs typeface="Calibri"/>
              </a:rPr>
              <a:t>Adjust </a:t>
            </a:r>
            <a:r>
              <a:rPr lang="en-US" sz="1200" b="1" dirty="0">
                <a:ea typeface="Calibri"/>
                <a:cs typeface="Calibri"/>
              </a:rPr>
              <a:t>letter spacing </a:t>
            </a:r>
            <a:r>
              <a:rPr lang="en-US" sz="1200" dirty="0">
                <a:ea typeface="Calibri"/>
                <a:cs typeface="Calibri"/>
              </a:rPr>
              <a:t>to</a:t>
            </a:r>
            <a:r>
              <a:rPr lang="en-US" sz="1200" b="1" dirty="0">
                <a:ea typeface="Calibri"/>
                <a:cs typeface="Calibri"/>
              </a:rPr>
              <a:t> 3</a:t>
            </a:r>
            <a:r>
              <a:rPr lang="en-US" sz="1200" dirty="0">
                <a:ea typeface="Calibri"/>
                <a:cs typeface="Calibri"/>
              </a:rPr>
              <a:t>. </a:t>
            </a:r>
            <a:endParaRPr lang="en-US" sz="1200" dirty="0"/>
          </a:p>
        </p:txBody>
      </p:sp>
      <p:pic>
        <p:nvPicPr>
          <p:cNvPr id="41" name="Picture 40" descr="A screenshot of a computer screen&#10;&#10;Description automatically generated">
            <a:extLst>
              <a:ext uri="{FF2B5EF4-FFF2-40B4-BE49-F238E27FC236}">
                <a16:creationId xmlns:a16="http://schemas.microsoft.com/office/drawing/2014/main" id="{4A80CDDC-5B40-17FD-FEE8-41619D2CA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83" y="4494969"/>
            <a:ext cx="1690941" cy="1248990"/>
          </a:xfrm>
          <a:prstGeom prst="rect">
            <a:avLst/>
          </a:prstGeom>
        </p:spPr>
      </p:pic>
      <p:cxnSp>
        <p:nvCxnSpPr>
          <p:cNvPr id="42" name="Straight Arrow Connector 41">
            <a:extLst>
              <a:ext uri="{FF2B5EF4-FFF2-40B4-BE49-F238E27FC236}">
                <a16:creationId xmlns:a16="http://schemas.microsoft.com/office/drawing/2014/main" id="{2E2BC157-8376-1729-D539-3F812D06FEBF}"/>
              </a:ext>
            </a:extLst>
          </p:cNvPr>
          <p:cNvCxnSpPr>
            <a:cxnSpLocks/>
          </p:cNvCxnSpPr>
          <p:nvPr/>
        </p:nvCxnSpPr>
        <p:spPr>
          <a:xfrm flipH="1">
            <a:off x="6721159" y="5029185"/>
            <a:ext cx="1857531" cy="356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A376E27-5EB6-F111-C387-47A02CCAC179}"/>
              </a:ext>
            </a:extLst>
          </p:cNvPr>
          <p:cNvSpPr txBox="1"/>
          <p:nvPr/>
        </p:nvSpPr>
        <p:spPr>
          <a:xfrm>
            <a:off x="6834264" y="1785526"/>
            <a:ext cx="4772814" cy="276999"/>
          </a:xfrm>
          <a:prstGeom prst="rect">
            <a:avLst/>
          </a:prstGeom>
          <a:noFill/>
        </p:spPr>
        <p:txBody>
          <a:bodyPr wrap="square" rtlCol="0">
            <a:spAutoFit/>
          </a:bodyPr>
          <a:lstStyle/>
          <a:p>
            <a:pPr algn="ctr"/>
            <a:r>
              <a:rPr lang="en-US" sz="1200" b="1" dirty="0">
                <a:ea typeface="Calibri"/>
                <a:cs typeface="Calibri"/>
              </a:rPr>
              <a:t>Your header should look like this once you are done with it</a:t>
            </a:r>
            <a:endParaRPr lang="en-US" sz="1200" b="1" dirty="0"/>
          </a:p>
        </p:txBody>
      </p:sp>
      <p:sp>
        <p:nvSpPr>
          <p:cNvPr id="53" name="Rectangle 52">
            <a:extLst>
              <a:ext uri="{FF2B5EF4-FFF2-40B4-BE49-F238E27FC236}">
                <a16:creationId xmlns:a16="http://schemas.microsoft.com/office/drawing/2014/main" id="{C8436311-C592-7DE2-E7B5-EEF9CBF0DF6B}"/>
              </a:ext>
            </a:extLst>
          </p:cNvPr>
          <p:cNvSpPr/>
          <p:nvPr/>
        </p:nvSpPr>
        <p:spPr>
          <a:xfrm>
            <a:off x="6390409" y="1659664"/>
            <a:ext cx="5719812" cy="13799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3CB640BA-190C-1C84-F3A9-8E7CC7F5A074}"/>
              </a:ext>
            </a:extLst>
          </p:cNvPr>
          <p:cNvCxnSpPr>
            <a:cxnSpLocks/>
          </p:cNvCxnSpPr>
          <p:nvPr/>
        </p:nvCxnSpPr>
        <p:spPr>
          <a:xfrm flipH="1">
            <a:off x="1021894" y="5289453"/>
            <a:ext cx="1748466" cy="6141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65F0C610-16D5-B1AB-7641-96EDB190FB2B}"/>
              </a:ext>
            </a:extLst>
          </p:cNvPr>
          <p:cNvCxnSpPr>
            <a:cxnSpLocks/>
          </p:cNvCxnSpPr>
          <p:nvPr/>
        </p:nvCxnSpPr>
        <p:spPr>
          <a:xfrm rot="16200000" flipH="1">
            <a:off x="3410255" y="3136916"/>
            <a:ext cx="643351" cy="448829"/>
          </a:xfrm>
          <a:prstGeom prst="bentConnector3">
            <a:avLst/>
          </a:prstGeom>
          <a:ln>
            <a:solidFill>
              <a:srgbClr val="002060"/>
            </a:solidFill>
            <a:tailEnd type="triangle"/>
          </a:ln>
        </p:spPr>
        <p:style>
          <a:lnRef idx="3">
            <a:schemeClr val="accent2"/>
          </a:lnRef>
          <a:fillRef idx="0">
            <a:schemeClr val="accent2"/>
          </a:fillRef>
          <a:effectRef idx="2">
            <a:schemeClr val="accent2"/>
          </a:effectRef>
          <a:fontRef idx="minor">
            <a:schemeClr val="tx1"/>
          </a:fontRef>
        </p:style>
      </p:cxnSp>
      <p:cxnSp>
        <p:nvCxnSpPr>
          <p:cNvPr id="71" name="Connector: Elbow 70">
            <a:extLst>
              <a:ext uri="{FF2B5EF4-FFF2-40B4-BE49-F238E27FC236}">
                <a16:creationId xmlns:a16="http://schemas.microsoft.com/office/drawing/2014/main" id="{A705F2BE-0316-90CB-A201-4A2816E562DC}"/>
              </a:ext>
            </a:extLst>
          </p:cNvPr>
          <p:cNvCxnSpPr>
            <a:cxnSpLocks/>
            <a:endCxn id="53" idx="2"/>
          </p:cNvCxnSpPr>
          <p:nvPr/>
        </p:nvCxnSpPr>
        <p:spPr>
          <a:xfrm rot="5400000" flipH="1" flipV="1">
            <a:off x="8736850" y="3184521"/>
            <a:ext cx="658332" cy="368598"/>
          </a:xfrm>
          <a:prstGeom prst="bentConnector3">
            <a:avLst/>
          </a:prstGeom>
          <a:ln>
            <a:solidFill>
              <a:srgbClr val="002060"/>
            </a:solidFill>
            <a:tailEnd type="triangle"/>
          </a:ln>
        </p:spPr>
        <p:style>
          <a:lnRef idx="3">
            <a:schemeClr val="accent2"/>
          </a:lnRef>
          <a:fillRef idx="0">
            <a:schemeClr val="accent2"/>
          </a:fillRef>
          <a:effectRef idx="2">
            <a:schemeClr val="accent2"/>
          </a:effectRef>
          <a:fontRef idx="minor">
            <a:schemeClr val="tx1"/>
          </a:fontRef>
        </p:style>
      </p:cxnSp>
      <p:cxnSp>
        <p:nvCxnSpPr>
          <p:cNvPr id="80" name="Connector: Elbow 79">
            <a:extLst>
              <a:ext uri="{FF2B5EF4-FFF2-40B4-BE49-F238E27FC236}">
                <a16:creationId xmlns:a16="http://schemas.microsoft.com/office/drawing/2014/main" id="{DD864E43-4D34-50BD-3048-94F20EBC48DB}"/>
              </a:ext>
            </a:extLst>
          </p:cNvPr>
          <p:cNvCxnSpPr>
            <a:cxnSpLocks/>
          </p:cNvCxnSpPr>
          <p:nvPr/>
        </p:nvCxnSpPr>
        <p:spPr>
          <a:xfrm>
            <a:off x="4256988" y="4983585"/>
            <a:ext cx="821218" cy="379837"/>
          </a:xfrm>
          <a:prstGeom prst="bentConnector3">
            <a:avLst/>
          </a:prstGeom>
          <a:ln>
            <a:solidFill>
              <a:srgbClr val="00206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89386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Steps – Creating Wall of Recognition Page</a:t>
            </a:r>
          </a:p>
        </p:txBody>
      </p:sp>
      <p:sp>
        <p:nvSpPr>
          <p:cNvPr id="4" name="TextBox 3">
            <a:extLst>
              <a:ext uri="{FF2B5EF4-FFF2-40B4-BE49-F238E27FC236}">
                <a16:creationId xmlns:a16="http://schemas.microsoft.com/office/drawing/2014/main" id="{E7ECBC6B-BEAF-08FF-AF0C-BDB0ED40F413}"/>
              </a:ext>
            </a:extLst>
          </p:cNvPr>
          <p:cNvSpPr txBox="1"/>
          <p:nvPr/>
        </p:nvSpPr>
        <p:spPr>
          <a:xfrm>
            <a:off x="373658" y="1943338"/>
            <a:ext cx="11413954" cy="646331"/>
          </a:xfrm>
          <a:prstGeom prst="rect">
            <a:avLst/>
          </a:prstGeom>
          <a:noFill/>
        </p:spPr>
        <p:txBody>
          <a:bodyPr wrap="square" rtlCol="0">
            <a:spAutoFit/>
          </a:bodyPr>
          <a:lstStyle/>
          <a:p>
            <a:pPr algn="ctr"/>
            <a:r>
              <a:rPr lang="en-US" sz="1800" dirty="0"/>
              <a:t>Create the </a:t>
            </a:r>
            <a:r>
              <a:rPr lang="en-US" sz="1800" b="1" dirty="0"/>
              <a:t>media and text block </a:t>
            </a:r>
            <a:r>
              <a:rPr lang="en-US" dirty="0"/>
              <a:t>under the header</a:t>
            </a:r>
            <a:r>
              <a:rPr lang="en-US" sz="1800" dirty="0"/>
              <a:t>, In the media side, search media library and choose image. I</a:t>
            </a:r>
            <a:r>
              <a:rPr lang="en-US" dirty="0"/>
              <a:t> chose an image that was provided to me from the team who built the layout.</a:t>
            </a:r>
            <a:endParaRPr lang="en-US" sz="1800" dirty="0"/>
          </a:p>
        </p:txBody>
      </p:sp>
      <p:pic>
        <p:nvPicPr>
          <p:cNvPr id="6" name="Picture 5" descr="A white background with black text&#10;&#10;Description automatically generated">
            <a:extLst>
              <a:ext uri="{FF2B5EF4-FFF2-40B4-BE49-F238E27FC236}">
                <a16:creationId xmlns:a16="http://schemas.microsoft.com/office/drawing/2014/main" id="{1F908819-3776-C3EA-8124-DC4E0577D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58" y="2666920"/>
            <a:ext cx="11481626" cy="3118244"/>
          </a:xfrm>
          <a:prstGeom prst="rect">
            <a:avLst/>
          </a:prstGeom>
        </p:spPr>
      </p:pic>
      <p:cxnSp>
        <p:nvCxnSpPr>
          <p:cNvPr id="7" name="Straight Arrow Connector 6">
            <a:extLst>
              <a:ext uri="{FF2B5EF4-FFF2-40B4-BE49-F238E27FC236}">
                <a16:creationId xmlns:a16="http://schemas.microsoft.com/office/drawing/2014/main" id="{2A9418AC-2833-2FC5-7C99-AAA8F84318E9}"/>
              </a:ext>
            </a:extLst>
          </p:cNvPr>
          <p:cNvCxnSpPr>
            <a:cxnSpLocks/>
          </p:cNvCxnSpPr>
          <p:nvPr/>
        </p:nvCxnSpPr>
        <p:spPr>
          <a:xfrm>
            <a:off x="2381061" y="2317687"/>
            <a:ext cx="1457608" cy="227242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8715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Steps – Creating Wall of Recognition Page</a:t>
            </a:r>
          </a:p>
        </p:txBody>
      </p:sp>
      <p:sp>
        <p:nvSpPr>
          <p:cNvPr id="4" name="TextBox 3">
            <a:extLst>
              <a:ext uri="{FF2B5EF4-FFF2-40B4-BE49-F238E27FC236}">
                <a16:creationId xmlns:a16="http://schemas.microsoft.com/office/drawing/2014/main" id="{E7ECBC6B-BEAF-08FF-AF0C-BDB0ED40F413}"/>
              </a:ext>
            </a:extLst>
          </p:cNvPr>
          <p:cNvSpPr txBox="1"/>
          <p:nvPr/>
        </p:nvSpPr>
        <p:spPr>
          <a:xfrm>
            <a:off x="353086" y="1928288"/>
            <a:ext cx="5133314" cy="1231106"/>
          </a:xfrm>
          <a:prstGeom prst="rect">
            <a:avLst/>
          </a:prstGeom>
          <a:noFill/>
        </p:spPr>
        <p:txBody>
          <a:bodyPr wrap="square" rtlCol="0">
            <a:spAutoFit/>
          </a:bodyPr>
          <a:lstStyle/>
          <a:p>
            <a:r>
              <a:rPr lang="en-US" sz="1400" dirty="0">
                <a:ea typeface="Calibri"/>
                <a:cs typeface="Calibri"/>
              </a:rPr>
              <a:t>On the </a:t>
            </a:r>
            <a:r>
              <a:rPr lang="en-US" sz="1400" b="1" dirty="0">
                <a:ea typeface="Calibri"/>
                <a:cs typeface="Calibri"/>
              </a:rPr>
              <a:t>text side </a:t>
            </a:r>
            <a:r>
              <a:rPr lang="en-US" sz="1400" dirty="0">
                <a:ea typeface="Calibri"/>
                <a:cs typeface="Calibri"/>
              </a:rPr>
              <a:t>of the block create a </a:t>
            </a:r>
            <a:r>
              <a:rPr lang="en-US" sz="1400" b="1" dirty="0">
                <a:ea typeface="Calibri"/>
                <a:cs typeface="Calibri"/>
              </a:rPr>
              <a:t>table</a:t>
            </a:r>
            <a:r>
              <a:rPr lang="en-US" sz="1400" dirty="0">
                <a:ea typeface="Calibri"/>
                <a:cs typeface="Calibri"/>
              </a:rPr>
              <a:t> with the desired number of rows and columns and fill in names as provided. </a:t>
            </a:r>
          </a:p>
          <a:p>
            <a:endParaRPr lang="en-US" sz="1400" dirty="0">
              <a:ea typeface="Calibri"/>
              <a:cs typeface="Calibri"/>
            </a:endParaRPr>
          </a:p>
          <a:p>
            <a:r>
              <a:rPr lang="en-US" sz="1400" dirty="0">
                <a:ea typeface="Calibri"/>
                <a:cs typeface="Calibri"/>
              </a:rPr>
              <a:t>(I used the names that were listed in the example) </a:t>
            </a:r>
          </a:p>
          <a:p>
            <a:endParaRPr lang="en-US" sz="1800" dirty="0"/>
          </a:p>
        </p:txBody>
      </p:sp>
      <p:pic>
        <p:nvPicPr>
          <p:cNvPr id="6" name="Picture 5">
            <a:extLst>
              <a:ext uri="{FF2B5EF4-FFF2-40B4-BE49-F238E27FC236}">
                <a16:creationId xmlns:a16="http://schemas.microsoft.com/office/drawing/2014/main" id="{1F908819-3776-C3EA-8124-DC4E0577DC5E}"/>
              </a:ext>
            </a:extLst>
          </p:cNvPr>
          <p:cNvPicPr>
            <a:picLocks noChangeAspect="1"/>
          </p:cNvPicPr>
          <p:nvPr/>
        </p:nvPicPr>
        <p:blipFill rotWithShape="1">
          <a:blip r:embed="rId2">
            <a:extLst>
              <a:ext uri="{28A0092B-C50C-407E-A947-70E740481C1C}">
                <a14:useLocalDpi xmlns:a14="http://schemas.microsoft.com/office/drawing/2010/main" val="0"/>
              </a:ext>
            </a:extLst>
          </a:blip>
          <a:srcRect r="24289"/>
          <a:stretch/>
        </p:blipFill>
        <p:spPr>
          <a:xfrm>
            <a:off x="353086" y="3405616"/>
            <a:ext cx="5307707" cy="2736890"/>
          </a:xfrm>
          <a:prstGeom prst="rect">
            <a:avLst/>
          </a:prstGeom>
        </p:spPr>
      </p:pic>
      <p:sp>
        <p:nvSpPr>
          <p:cNvPr id="3" name="TextBox 2">
            <a:extLst>
              <a:ext uri="{FF2B5EF4-FFF2-40B4-BE49-F238E27FC236}">
                <a16:creationId xmlns:a16="http://schemas.microsoft.com/office/drawing/2014/main" id="{8088E002-121B-B4F5-D80A-88C7E246922D}"/>
              </a:ext>
            </a:extLst>
          </p:cNvPr>
          <p:cNvSpPr txBox="1"/>
          <p:nvPr/>
        </p:nvSpPr>
        <p:spPr>
          <a:xfrm>
            <a:off x="8648738" y="1789888"/>
            <a:ext cx="3316922" cy="1661993"/>
          </a:xfrm>
          <a:prstGeom prst="rect">
            <a:avLst/>
          </a:prstGeom>
          <a:noFill/>
        </p:spPr>
        <p:txBody>
          <a:bodyPr wrap="square" rtlCol="0">
            <a:spAutoFit/>
          </a:bodyPr>
          <a:lstStyle/>
          <a:p>
            <a:r>
              <a:rPr lang="en-US" sz="1400" dirty="0">
                <a:ea typeface="Calibri"/>
                <a:cs typeface="Calibri"/>
              </a:rPr>
              <a:t>To edit Table settings – </a:t>
            </a:r>
          </a:p>
          <a:p>
            <a:endParaRPr lang="en-US" sz="1400" dirty="0">
              <a:ea typeface="Calibri"/>
              <a:cs typeface="Calibri"/>
            </a:endParaRPr>
          </a:p>
          <a:p>
            <a:r>
              <a:rPr lang="en-US" sz="1400" dirty="0">
                <a:ea typeface="Calibri"/>
                <a:cs typeface="Calibri"/>
              </a:rPr>
              <a:t>Open </a:t>
            </a:r>
            <a:r>
              <a:rPr lang="en-US" sz="1400" b="1" dirty="0">
                <a:ea typeface="Calibri"/>
                <a:cs typeface="Calibri"/>
              </a:rPr>
              <a:t>styles menu.</a:t>
            </a:r>
          </a:p>
          <a:p>
            <a:endParaRPr lang="en-US" sz="1400" b="1" dirty="0">
              <a:ea typeface="Calibri"/>
              <a:cs typeface="Calibri"/>
            </a:endParaRPr>
          </a:p>
          <a:p>
            <a:r>
              <a:rPr lang="en-US" sz="1400" dirty="0">
                <a:cs typeface="Calibri"/>
              </a:rPr>
              <a:t>Select</a:t>
            </a:r>
            <a:r>
              <a:rPr lang="en-US" sz="1400" dirty="0">
                <a:ea typeface="Calibri"/>
                <a:cs typeface="Calibri"/>
              </a:rPr>
              <a:t> </a:t>
            </a:r>
            <a:r>
              <a:rPr lang="en-US" sz="1400" b="1" dirty="0">
                <a:ea typeface="Calibri"/>
                <a:cs typeface="Calibri"/>
              </a:rPr>
              <a:t>stripes </a:t>
            </a:r>
            <a:r>
              <a:rPr lang="en-US" sz="1400" dirty="0">
                <a:ea typeface="Calibri"/>
                <a:cs typeface="Calibri"/>
              </a:rPr>
              <a:t>to achieve the alternating grey stripe color.</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94FBA8FC-B330-2677-05C4-EC22362EE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981" y="1789641"/>
            <a:ext cx="1839331" cy="4768379"/>
          </a:xfrm>
          <a:prstGeom prst="rect">
            <a:avLst/>
          </a:prstGeom>
        </p:spPr>
      </p:pic>
      <p:sp>
        <p:nvSpPr>
          <p:cNvPr id="9" name="Rectangle 8">
            <a:extLst>
              <a:ext uri="{FF2B5EF4-FFF2-40B4-BE49-F238E27FC236}">
                <a16:creationId xmlns:a16="http://schemas.microsoft.com/office/drawing/2014/main" id="{A062A75F-6039-0096-AC92-6603E14150DB}"/>
              </a:ext>
            </a:extLst>
          </p:cNvPr>
          <p:cNvSpPr/>
          <p:nvPr/>
        </p:nvSpPr>
        <p:spPr>
          <a:xfrm>
            <a:off x="131337" y="1789641"/>
            <a:ext cx="5529456" cy="49280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726C5A-3C1E-6184-1906-D133F1F28F98}"/>
              </a:ext>
            </a:extLst>
          </p:cNvPr>
          <p:cNvSpPr/>
          <p:nvPr/>
        </p:nvSpPr>
        <p:spPr>
          <a:xfrm>
            <a:off x="6275968" y="1789641"/>
            <a:ext cx="5784696" cy="49280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AA60970-470F-57B9-4468-5817E9BE686B}"/>
              </a:ext>
            </a:extLst>
          </p:cNvPr>
          <p:cNvCxnSpPr>
            <a:cxnSpLocks/>
          </p:cNvCxnSpPr>
          <p:nvPr/>
        </p:nvCxnSpPr>
        <p:spPr>
          <a:xfrm flipH="1">
            <a:off x="7744764" y="2480650"/>
            <a:ext cx="1598412" cy="186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1A4E71E-5B05-B90A-74CB-EDC9E3177FB7}"/>
              </a:ext>
            </a:extLst>
          </p:cNvPr>
          <p:cNvCxnSpPr>
            <a:cxnSpLocks/>
          </p:cNvCxnSpPr>
          <p:nvPr/>
        </p:nvCxnSpPr>
        <p:spPr>
          <a:xfrm flipH="1">
            <a:off x="8021370" y="2869949"/>
            <a:ext cx="1240325" cy="3423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screenshot of a computer&#10;&#10;Description automatically generated">
            <a:extLst>
              <a:ext uri="{FF2B5EF4-FFF2-40B4-BE49-F238E27FC236}">
                <a16:creationId xmlns:a16="http://schemas.microsoft.com/office/drawing/2014/main" id="{D1F8C9DD-88BC-0F61-642B-96AA5A122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1008" y="4788772"/>
            <a:ext cx="3087905" cy="1477328"/>
          </a:xfrm>
          <a:prstGeom prst="rect">
            <a:avLst/>
          </a:prstGeom>
        </p:spPr>
      </p:pic>
      <p:cxnSp>
        <p:nvCxnSpPr>
          <p:cNvPr id="28" name="Connector: Elbow 27">
            <a:extLst>
              <a:ext uri="{FF2B5EF4-FFF2-40B4-BE49-F238E27FC236}">
                <a16:creationId xmlns:a16="http://schemas.microsoft.com/office/drawing/2014/main" id="{052F485C-D499-C90A-0E45-5317B709A53E}"/>
              </a:ext>
            </a:extLst>
          </p:cNvPr>
          <p:cNvCxnSpPr>
            <a:cxnSpLocks/>
            <a:endCxn id="11" idx="1"/>
          </p:cNvCxnSpPr>
          <p:nvPr/>
        </p:nvCxnSpPr>
        <p:spPr>
          <a:xfrm>
            <a:off x="5665366" y="3911097"/>
            <a:ext cx="610602" cy="342559"/>
          </a:xfrm>
          <a:prstGeom prst="bent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1238CC7-D305-36B4-8440-3A4A2CC0B65C}"/>
              </a:ext>
            </a:extLst>
          </p:cNvPr>
          <p:cNvSpPr/>
          <p:nvPr/>
        </p:nvSpPr>
        <p:spPr>
          <a:xfrm>
            <a:off x="8586071" y="4253657"/>
            <a:ext cx="3379589" cy="21655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87FF004-2371-F909-DE71-0C422F71B147}"/>
              </a:ext>
            </a:extLst>
          </p:cNvPr>
          <p:cNvSpPr txBox="1"/>
          <p:nvPr/>
        </p:nvSpPr>
        <p:spPr>
          <a:xfrm>
            <a:off x="8904788" y="4400280"/>
            <a:ext cx="3316922" cy="584775"/>
          </a:xfrm>
          <a:prstGeom prst="rect">
            <a:avLst/>
          </a:prstGeom>
          <a:noFill/>
        </p:spPr>
        <p:txBody>
          <a:bodyPr wrap="square" rtlCol="0">
            <a:spAutoFit/>
          </a:bodyPr>
          <a:lstStyle/>
          <a:p>
            <a:r>
              <a:rPr lang="en-US" sz="1400" dirty="0">
                <a:ea typeface="Calibri"/>
                <a:cs typeface="Calibri"/>
              </a:rPr>
              <a:t>Your table should look like this </a:t>
            </a:r>
          </a:p>
          <a:p>
            <a:endParaRPr lang="en-US" dirty="0"/>
          </a:p>
        </p:txBody>
      </p:sp>
      <p:cxnSp>
        <p:nvCxnSpPr>
          <p:cNvPr id="36" name="Connector: Elbow 35">
            <a:extLst>
              <a:ext uri="{FF2B5EF4-FFF2-40B4-BE49-F238E27FC236}">
                <a16:creationId xmlns:a16="http://schemas.microsoft.com/office/drawing/2014/main" id="{01934FB6-7CB9-C4F5-D4BC-97FF250EC297}"/>
              </a:ext>
            </a:extLst>
          </p:cNvPr>
          <p:cNvCxnSpPr>
            <a:cxnSpLocks/>
          </p:cNvCxnSpPr>
          <p:nvPr/>
        </p:nvCxnSpPr>
        <p:spPr>
          <a:xfrm rot="16200000" flipH="1">
            <a:off x="9484112" y="3453030"/>
            <a:ext cx="1094260" cy="506992"/>
          </a:xfrm>
          <a:prstGeom prst="bent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014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B72CE-C516-C2B0-C8AC-C62F8F8BD21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Steps – Creating Wall of Recognition Page</a:t>
            </a:r>
          </a:p>
        </p:txBody>
      </p:sp>
      <p:sp>
        <p:nvSpPr>
          <p:cNvPr id="4" name="TextBox 3">
            <a:extLst>
              <a:ext uri="{FF2B5EF4-FFF2-40B4-BE49-F238E27FC236}">
                <a16:creationId xmlns:a16="http://schemas.microsoft.com/office/drawing/2014/main" id="{7905424C-559D-FF89-A8D2-6B21974FBE0E}"/>
              </a:ext>
            </a:extLst>
          </p:cNvPr>
          <p:cNvSpPr txBox="1"/>
          <p:nvPr/>
        </p:nvSpPr>
        <p:spPr>
          <a:xfrm>
            <a:off x="-3" y="1638642"/>
            <a:ext cx="12192003" cy="584775"/>
          </a:xfrm>
          <a:prstGeom prst="rect">
            <a:avLst/>
          </a:prstGeom>
          <a:noFill/>
        </p:spPr>
        <p:txBody>
          <a:bodyPr wrap="square" rtlCol="0">
            <a:spAutoFit/>
          </a:bodyPr>
          <a:lstStyle/>
          <a:p>
            <a:pPr algn="ctr"/>
            <a:r>
              <a:rPr lang="en-US" sz="1400" dirty="0"/>
              <a:t>Once finished in development environment website and approved, will be moved to production environment.</a:t>
            </a:r>
            <a:endParaRPr lang="en-US" sz="1400" dirty="0">
              <a:ea typeface="Calibri"/>
              <a:cs typeface="Calibri"/>
            </a:endParaRPr>
          </a:p>
          <a:p>
            <a:endParaRPr lang="en-US" dirty="0"/>
          </a:p>
        </p:txBody>
      </p:sp>
      <p:pic>
        <p:nvPicPr>
          <p:cNvPr id="6" name="Picture 5" descr="A hand holding a plant&#10;&#10;Description automatically generated">
            <a:extLst>
              <a:ext uri="{FF2B5EF4-FFF2-40B4-BE49-F238E27FC236}">
                <a16:creationId xmlns:a16="http://schemas.microsoft.com/office/drawing/2014/main" id="{29E862C6-19E0-B4A8-E9FF-6FEB42058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346" y="2120178"/>
            <a:ext cx="9407307" cy="4527371"/>
          </a:xfrm>
          <a:prstGeom prst="rect">
            <a:avLst/>
          </a:prstGeom>
        </p:spPr>
      </p:pic>
    </p:spTree>
    <p:extLst>
      <p:ext uri="{BB962C8B-B14F-4D97-AF65-F5344CB8AC3E}">
        <p14:creationId xmlns:p14="http://schemas.microsoft.com/office/powerpoint/2010/main" val="3900233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955108-E17C-A3A3-A43C-2DF271F0C0C9}"/>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Link to Wall of Recognition Page Ideas</a:t>
            </a:r>
          </a:p>
        </p:txBody>
      </p:sp>
      <p:graphicFrame>
        <p:nvGraphicFramePr>
          <p:cNvPr id="5" name="Content Placeholder 2">
            <a:extLst>
              <a:ext uri="{FF2B5EF4-FFF2-40B4-BE49-F238E27FC236}">
                <a16:creationId xmlns:a16="http://schemas.microsoft.com/office/drawing/2014/main" id="{F2767BCB-A056-0787-5E03-C1B0E22C32B3}"/>
              </a:ext>
            </a:extLst>
          </p:cNvPr>
          <p:cNvGraphicFramePr>
            <a:graphicFrameLocks noGrp="1"/>
          </p:cNvGraphicFramePr>
          <p:nvPr>
            <p:ph idx="1"/>
            <p:extLst>
              <p:ext uri="{D42A27DB-BD31-4B8C-83A1-F6EECF244321}">
                <p14:modId xmlns:p14="http://schemas.microsoft.com/office/powerpoint/2010/main" val="315622910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0790E6A-001E-D1B1-A297-EFF4C9215AE6}"/>
              </a:ext>
            </a:extLst>
          </p:cNvPr>
          <p:cNvSpPr txBox="1"/>
          <p:nvPr/>
        </p:nvSpPr>
        <p:spPr>
          <a:xfrm>
            <a:off x="2663819" y="2499715"/>
            <a:ext cx="7157600" cy="369332"/>
          </a:xfrm>
          <a:prstGeom prst="rect">
            <a:avLst/>
          </a:prstGeom>
          <a:noFill/>
        </p:spPr>
        <p:txBody>
          <a:bodyPr wrap="none" rtlCol="0">
            <a:spAutoFit/>
          </a:bodyPr>
          <a:lstStyle/>
          <a:p>
            <a:r>
              <a:rPr lang="en-US" dirty="0"/>
              <a:t>Question from Trello Board – Where is the page going once in production? </a:t>
            </a:r>
          </a:p>
        </p:txBody>
      </p:sp>
    </p:spTree>
    <p:extLst>
      <p:ext uri="{BB962C8B-B14F-4D97-AF65-F5344CB8AC3E}">
        <p14:creationId xmlns:p14="http://schemas.microsoft.com/office/powerpoint/2010/main" val="1482379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873</Words>
  <Application>Microsoft Office PowerPoint</Application>
  <PresentationFormat>Widescreen</PresentationFormat>
  <Paragraphs>115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Create the Donor Recognition Page Sprint 31 – PBI 1126       </vt:lpstr>
      <vt:lpstr>Goal</vt:lpstr>
      <vt:lpstr>Steps – Creating Wall of Recognition Page</vt:lpstr>
      <vt:lpstr>Steps – Creating Wall of Recognition Page</vt:lpstr>
      <vt:lpstr>Steps – Creating Wall of Recognition Page</vt:lpstr>
      <vt:lpstr>Steps – Creating Wall of Recognition Page</vt:lpstr>
      <vt:lpstr>Steps – Creating Wall of Recognition Page</vt:lpstr>
      <vt:lpstr>Steps – Creating Wall of Recognition Page</vt:lpstr>
      <vt:lpstr>Link to Wall of Recognition Page Ideas</vt:lpstr>
      <vt:lpstr>Reworking Menu Sprint 31 – PBI 1126       </vt:lpstr>
      <vt:lpstr>Goal</vt:lpstr>
      <vt:lpstr>Steps – Updating Menu to Add Dropdown</vt:lpstr>
      <vt:lpstr>Steps – Updating Menu to Add Dropdown</vt:lpstr>
      <vt:lpstr>Steps – Updating Menu to Add Dropdown</vt:lpstr>
      <vt:lpstr>Steps – Updating Menu to Add Dropdown</vt:lpstr>
      <vt:lpstr>Steps – Updating Menu to Add Dropdown</vt:lpstr>
      <vt:lpstr>Steps – Updating Names on Menu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the Donor Recognition Page Sprint 31 – PBI 1126       </dc:title>
  <dc:creator>Stephanie Christopher</dc:creator>
  <cp:lastModifiedBy>Stephanie Christopher</cp:lastModifiedBy>
  <cp:revision>1</cp:revision>
  <dcterms:created xsi:type="dcterms:W3CDTF">2023-11-22T20:57:20Z</dcterms:created>
  <dcterms:modified xsi:type="dcterms:W3CDTF">2023-11-28T21:32:04Z</dcterms:modified>
</cp:coreProperties>
</file>